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5" r:id="rId3"/>
  </p:sldMasterIdLst>
  <p:notesMasterIdLst>
    <p:notesMasterId r:id="rId30"/>
  </p:notesMasterIdLst>
  <p:sldIdLst>
    <p:sldId id="256" r:id="rId4"/>
    <p:sldId id="353" r:id="rId5"/>
    <p:sldId id="305" r:id="rId6"/>
    <p:sldId id="306" r:id="rId7"/>
    <p:sldId id="307" r:id="rId8"/>
    <p:sldId id="308" r:id="rId9"/>
    <p:sldId id="355" r:id="rId10"/>
    <p:sldId id="309" r:id="rId11"/>
    <p:sldId id="358" r:id="rId12"/>
    <p:sldId id="359" r:id="rId13"/>
    <p:sldId id="362" r:id="rId14"/>
    <p:sldId id="360" r:id="rId15"/>
    <p:sldId id="363" r:id="rId16"/>
    <p:sldId id="364" r:id="rId17"/>
    <p:sldId id="365" r:id="rId18"/>
    <p:sldId id="310" r:id="rId19"/>
    <p:sldId id="311" r:id="rId20"/>
    <p:sldId id="354" r:id="rId21"/>
    <p:sldId id="356" r:id="rId22"/>
    <p:sldId id="361" r:id="rId23"/>
    <p:sldId id="367" r:id="rId24"/>
    <p:sldId id="366" r:id="rId25"/>
    <p:sldId id="357" r:id="rId26"/>
    <p:sldId id="370" r:id="rId27"/>
    <p:sldId id="368" r:id="rId28"/>
    <p:sldId id="36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CD798F-00D7-4EB2-0957-DA09320A8E75}" v="1" dt="2024-09-21T19:39:06.1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MT2023618 Suhas Nagabandi" userId="S::suhas.nagabandi@iiitb.ac.in::d2e526a8-8e68-4ec8-932a-67acbe0f222a" providerId="AD" clId="Web-{27016DC4-AB89-FFCD-C298-3248B816261E}"/>
    <pc:docChg chg="sldOrd">
      <pc:chgData name="IMT2023618 Suhas Nagabandi" userId="S::suhas.nagabandi@iiitb.ac.in::d2e526a8-8e68-4ec8-932a-67acbe0f222a" providerId="AD" clId="Web-{27016DC4-AB89-FFCD-C298-3248B816261E}" dt="2024-08-30T02:19:04.554" v="0"/>
      <pc:docMkLst>
        <pc:docMk/>
      </pc:docMkLst>
      <pc:sldChg chg="ord">
        <pc:chgData name="IMT2023618 Suhas Nagabandi" userId="S::suhas.nagabandi@iiitb.ac.in::d2e526a8-8e68-4ec8-932a-67acbe0f222a" providerId="AD" clId="Web-{27016DC4-AB89-FFCD-C298-3248B816261E}" dt="2024-08-30T02:19:04.554" v="0"/>
        <pc:sldMkLst>
          <pc:docMk/>
          <pc:sldMk cId="1817420265" sldId="369"/>
        </pc:sldMkLst>
      </pc:sldChg>
    </pc:docChg>
  </pc:docChgLst>
  <pc:docChgLst>
    <pc:chgData name="IMT2023515 Aishwarya Sharma" userId="S::aishwarya.sharma@iiitb.ac.in::fc3ebb92-dfc9-42ed-b450-320511e6b960" providerId="AD" clId="Web-{2ACD798F-00D7-4EB2-0957-DA09320A8E75}"/>
    <pc:docChg chg="modSld">
      <pc:chgData name="IMT2023515 Aishwarya Sharma" userId="S::aishwarya.sharma@iiitb.ac.in::fc3ebb92-dfc9-42ed-b450-320511e6b960" providerId="AD" clId="Web-{2ACD798F-00D7-4EB2-0957-DA09320A8E75}" dt="2024-09-21T19:39:06.161" v="0" actId="1076"/>
      <pc:docMkLst>
        <pc:docMk/>
      </pc:docMkLst>
      <pc:sldChg chg="modSp">
        <pc:chgData name="IMT2023515 Aishwarya Sharma" userId="S::aishwarya.sharma@iiitb.ac.in::fc3ebb92-dfc9-42ed-b450-320511e6b960" providerId="AD" clId="Web-{2ACD798F-00D7-4EB2-0957-DA09320A8E75}" dt="2024-09-21T19:39:06.161" v="0" actId="1076"/>
        <pc:sldMkLst>
          <pc:docMk/>
          <pc:sldMk cId="1116347185" sldId="370"/>
        </pc:sldMkLst>
        <pc:picChg chg="mod">
          <ac:chgData name="IMT2023515 Aishwarya Sharma" userId="S::aishwarya.sharma@iiitb.ac.in::fc3ebb92-dfc9-42ed-b450-320511e6b960" providerId="AD" clId="Web-{2ACD798F-00D7-4EB2-0957-DA09320A8E75}" dt="2024-09-21T19:39:06.161" v="0" actId="1076"/>
          <ac:picMkLst>
            <pc:docMk/>
            <pc:sldMk cId="1116347185" sldId="370"/>
            <ac:picMk id="7" creationId="{00000000-0000-0000-0000-00000000000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8:36:00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8668 11726 112 0,'0'0'4'0,"0"0"117"0,0 0-76 16,0 0-1-16,0 0-6 0,0 0 1 0,60-50-2 15,-48 44-2-15,0 0-12 0,1 1 1 16,0-3-6-16,3 1-3 0,0-1 0 16,5 0-4-16,4-1-5 0,-1 0-1 15,3 2-1-15,2-2-1 16,2 2 1-16,3 0 0 0,8-1 0 0,5 1 0 15,4-3 1-15,8 1-1 16,-2-3-1-16,3 2-1 0,-2 1 0 0,0 1 0 16,1 3-1-16,1-1 0 0,0 4 4 15,0 2 8-15,0 0-3 0,-2 0-6 16,0 0-3-16,0 0 3 0,1 0 1 16,-1 0 0-16,4 0-1 0,2-2 0 15,3 2-1-15,1-3 1 0,3 0-1 16,3 0-1-16,-2-1 0 0,2 3-1 15,-3-1 0-15,-1 2-1 0,1 0 0 16,-3 0-4-16,1 0 3 0,-1 4 1 16,-2-1 1-16,2 1 0 0,-1 1-1 15,3-3 1-15,1 3-1 0,-2-1 1 16,-1-1 0-16,6 0 1 0,1 0-1 16,5-1-1-16,2-1-3 0,-1-1 3 0,-1 0 0 15,1 3 4-15,0-2 0 0,-1 1 1 16,0 0 0-16,-1-1 1 0,-2 1 1 15,1-2-1-15,0 0-1 16,-3 2-4-16,2-2 2 0,0 0 0 16,-3 0-1-16,2 0 1 0,-5 1 0 0,-2-1 0 15,0 0-1-15,-2 0 0 0,-3 0 1 16,-1 0 0-16,-8-3 0 0,0 2-3 16,-7-1 0-16,-7 0-1 0,-6 2 1 15,-7-2 0-15,-8 2 0 0,-9 0 1 0,-8-1-1 16,-3 1 0-16,-3-3 0 15,-11-6-2-15,-13-16-51 0,-6-5-145 0</inkml:trace>
  <inkml:trace contextRef="#ctx0" brushRef="#br0" timeOffset="2633.27">21022 11243 147 0,'0'0'23'16,"0"0"129"-16,0 0-115 0,0 0-12 15,0 0 13-15,0 0-4 0,54-17-2 16,-31 13-4-16,8 0-3 0,1-2-5 16,4 2-8-16,5 2-9 0,0 0 0 15,8 1-1-15,2 0 0 0,10 1 0 16,6-1-2-16,8 1-3 0,5-2 2 16,5 0 1-16,4-1 0 0,8-2 0 15,5-1 1-15,8-3-1 0,1 0 1 16,9 0 2-16,3-1-2 0,7 0-1 15,7 0-2-15,5 1 2 0,-1 2 3 0,5 0 3 16,2 0 2-16,1 0 2 0,3 1-2 16,-1-1-5-16,-3 0 5 0,-6 0-2 15,-2 2 0-15,-6-3 0 0,-8 2 0 16,-1-2-5-16,-9 2 4 0,-9-1 1 16,-7 0-3-16,-5 2 0 0,-13-1 0 15,-9 1-2-15,-11 2-1 0,-12-2-4 16,-16 0 4-16,-12 2 0 0,-16-2 0 15,-6-4 0-15,-18-3-15 0,-13-4-19 0,-16-9-46 16,-1 1-120 0</inkml:trace>
  <inkml:trace contextRef="#ctx0" brushRef="#br0" timeOffset="4585.96">21047 10949 128 0,'0'0'28'0,"0"0"27"16,0 0-34-16,0 0 5 0,0 0-9 0,0 0-4 16,0 0-1-16,0 0 0 0,29 11 3 15,-19-13 4-15,1 0 1 16,1-3 2-16,2 1-3 0,-1-2 3 0,2-2-6 16,0 0-3-16,1-3 0 0,0 0-3 15,3-5-2-15,0-2-2 0,0 0-3 16,2-4 0-16,3 0-2 0,-1-5 1 15,0 0 0-15,-1-2 1 16,1-1-1-16,-3-1 5 0,-1-1 3 16,-1 0 1-16,1-2 0 0,-2-1-3 0,-1 1-1 15,1 0-2-15,-1 0-4 0,1 0 1 16,-1 1-1-16,1 1 0 0,-1-1 0 16,2 2 0-16,-1 0 2 0,2 0 0 15,-1 1-1-15,-1-3 3 0,2 0-1 0,2-3 1 16,-1-1 9-16,-1-1-2 15,-1 0-10-15,3 1 0 0,-3-1 2 0,0 0 1 16,1 1-2-16,-3 0 0 16,2 1-2-16,-3 3 0 0,0 0 1 15,-1 1-2-15,0 3 1 0,0 1 0 16,0-1 0-16,1 0 0 0,-1-1 0 16,0-1 0-16,3 1 0 0,-3-2-1 15,4 1 2-15,-4 0-1 0,2-1-1 0,-1 5 2 16,1-4-2-16,0 6 1 0,1 1 2 15,-1 0-2-15,0 1 3 0,-1 1-1 16,3 0 0-16,-3 2-1 0,1-2-1 16,0 1 0-16,1-1 1 0,1 2-1 15,-2 0 1-15,3-2-1 16,-1 1 1-16,1-1-1 0,5 2 1 0,-5 0 1 16,3 1-3-16,4 1 2 0,-4 0-1 15,1 4 1-15,-1 1 0 0,-2-1 0 16,-2 5 1-16,-1-1 0 0,-1 4-1 0,0 0 0 15,-1 1 0-15,2 3 0 0,-4-1-1 16,3 0 0-16,-4 1 0 0,4 2 0 16,2-1-1-16,2 1 1 15,1 0 1-15,0-1-1 0,5 1 1 0,-4 0 0 16,3 0 1-16,-4 1-1 0,2 2 0 16,0 2-1-16,-3-2 0 0,-4 2 0 15,2 1-1-15,-2-2 0 0,-1 3 1 16,1-2 0-16,-1 2-1 0,-2 3 0 15,4-2 2-15,-2-1-2 0,2 2 1 16,-2-1 1-16,1 2-2 0,-1-1 2 16,0 1-2-16,-2-3-1 0,3 2 1 15,-4 2 2-15,-2-1-1 0,2 1 0 16,2 1-1-16,-4-2 1 0,4 3 1 0,-1-1-2 16,3 1 0-16,1-3 2 15,2 4-1-15,2-2 0 0,1-1 2 16,0 3-1-16,3 0 1 0,-3-2 1 15,-1 3-2-15,1-3 1 0,-2 3 0 16,-3-2 0-16,-1 2-1 0,0 1-2 16,0 0 1-16,-2 0 1 15,0 2-2-15,-1-1 1 0,1 2-1 0,0-3 0 0,-1 3 0 16,-1-1 1-16,-1-2 1 16,4 1-2-16,-5-1 1 0,-1 1-1 0,3 0 2 15,-5 1-2-15,4-1 0 0,-4 1 1 16,3 1 0-16,-4-1-1 0,4 0 1 15,-2 0-1-15,1 1 0 0,3 0 1 16,-3-1 0-16,3 1-1 0,-1-2 1 16,-1 1 0-16,2 3 0 0,-5-1 1 15,3 0-2-15,1-1 1 0,-5 1 1 0,3 1-1 16,-2-3 0-16,4 1-1 0,-3 0 1 16,4 0 0-16,-3 2 1 0,1-2-2 15,4 1 1-15,-4 1 1 0,0-2-2 16,4 0 1-16,-5-3 0 15,2 3-1-15,-1 0 1 0,-2 1 0 16,1-1-1-16,-2-2 2 0,1 3-2 16,-2-1 1-16,0-1-1 0,3 3 1 0,-4-2-1 15,5-1 0-15,-3 0 1 16,5 0 1-16,-2 0-2 0,-1-1 0 0,5-1 0 16,-4-1 0-16,-2 1 0 0,3 0 1 15,-6 0-1-15,4 1 1 16,-2-1-1-16,0 0 0 0,2-2 0 0,-3 2 0 15,4-1 0-15,-1-2 0 0,1 2 1 16,1 1 0-16,-2-2-1 0,3 1 1 16,-2 0-1-16,1-1 0 0,0 0 0 0,0 0 1 15,1 0 0-15,-1-1-1 0,1 1 0 16,-2 0 0-16,1 1 1 16,3 0 0-16,-6 0-1 0,4-1 0 15,1 0 1-15,-5 1-1 0,4-3 0 0,1 0 1 16,-3-1-1-16,3 4 0 0,1-6 1 15,1 4-1-15,-3-1 0 0,-1 2 1 16,3 2 0-16,-1-3-1 16,1 3 1-16,-1-3 0 0,-2 0-1 15,2-2 1-15,-2 1-1 0,1-3 1 0,-2-2-1 16,4 0 0-16,1-1 0 16,-1 0-31-16,6 1-31 0,-1-3-28 0,-2-4-67 15,0-9-203-15</inkml:trace>
  <inkml:trace contextRef="#ctx0" brushRef="#br0" timeOffset="6223.83">23832 8251 201 0,'0'0'179'0,"0"0"-144"0,0 0 12 16,0 0 9-16,-51-42-7 0,45 42-16 0,2-1-6 15,2 1-8-15,-4 5-7 16,-1 6-6-16,-3 8-2 0,2 7 5 16,-2 5 5-16,3 11 7 0,5 3-1 15,-1 5-2-15,3 3 3 0,0 6 4 0,2 4-5 16,1 2-5-16,-3 2-4 15,0-4-8-15,0-7 3 0,-4-5 4 0,-2-5-7 16,0-7 0-16,-3-4 0 0,1-7-1 16,-1-5-1-16,1-5 0 0,-6-4 0 15,4-3 1-15,-2-2-1 0,-2-4 0 16,-2-5-1-16,-1 0 0 0,-5-5-7 16,-1-6-15-16,1-5-13 0,-3-2-29 0,1-9-10 15,2-1-13-15,2-4-31 0,-1-5-37 16,8 6 19-16</inkml:trace>
  <inkml:trace contextRef="#ctx0" brushRef="#br0" timeOffset="6351.67">23361 8807 111 0,'0'0'95'0,"0"0"-36"16,0 0-4-16,-4-53 6 0,4 50 5 15,1 1-21-15,5 0-2 16,3 0-16-16,4 0-2 0,7-1 5 0,8-3 2 16,1 3-1-16,2 0-7 0,0 1-5 15,0 1-13-15,0-2-4 0,0 3-2 0,0 0 0 16,4 0-26-16,2-2-72 0,-6-5-151 15</inkml:trace>
  <inkml:trace contextRef="#ctx0" brushRef="#br0" timeOffset="6773.59">24114 8330 287 0,'0'0'142'0,"0"0"-109"0,0 0-13 16,0 0 43-16,0 0-16 0,0 0-26 15,0 0-10-15,-55-30-3 0,40 41-2 0,-2 3-1 16,3 7 3-16,-1 3 4 16,3 4 0-16,4 5 0 15,0 3-2-15,5 4-1 0,0-2 1 0,2 2 0 16,1-1-3-16,0-3-2 0,3-2-1 15,0-6-1-15,1 0-2 16,4-4 0-16,-2-6-1 0,5-3-2 0,-2-7-33 0,3-4-28 16,0-4-30-16,-2-9-75 0,1-1-71 15</inkml:trace>
  <inkml:trace contextRef="#ctx0" brushRef="#br0" timeOffset="7189.84">24157 8493 353 0,'0'0'29'0,"0"0"28"0,55-47 4 16,-38 45 0-16,-1 2-22 0,-2 2-4 16,-2 3-4-16,-3 4-10 0,-6 2-8 15,-1 3-5-15,-2 2-4 0,-3 2-2 16,-6 2 0-16,0 1 0 0,-6 2-1 16,1 1-1-16,-1-1 0 0,3 0 0 15,4-5-4-15,1-3-10 0,2-4 4 16,3-5 6-16,2-5 1 0,0-1 1 15,0-1 0-15,4-7 1 0,7-4 1 16,2-4 0-16,4-6 1 0,1-1-1 0,1 0 0 16,1 1 0-16,-3-1 0 0,0 2 1 15,-2 2 0-15,0 0 2 0,-1 3 5 16,-6 2 1-16,1 3 5 0,-7 1 1 16,0 4 4-16,0 3 5 0,-2 0 0 15,1 2-5-15,-1 1-2 0,0 0-5 16,0 0-3-16,-1 6-9 0,-2 8 0 15,0 7 0-15,-2 3 3 0,-1 5-3 16,2 0 0-16,3-2 0 0,1 0 0 0,0-3 0 16,7 0 1-16,2-6-1 15,2-2-1-15,0-5-3 0,4-6-25 16,4-4-30-16,-2-2-12 0,5-10-34 0,-5-1-104 16</inkml:trace>
  <inkml:trace contextRef="#ctx0" brushRef="#br0" timeOffset="7438.87">24526 8265 427 0,'0'0'44'15,"0"0"0"-15,0 0 0 16,54-33-4-16,-34 40-11 0,7 6 3 0,-4 6-3 16,5 3-5-16,-4 7-2 15,-1 2 2-15,-6 3-1 0,-6 4-2 0,-3 2-6 16,-6 3-6-16,-2 2-2 15,-10 2-6-15,-3 2 0 0,-5-1 0 16,-3-3-1-16,-3-6-1 0,-3-7 1 0,3-3 0 16,-2-11 0-16,5-3 0 0,2-7-3 15,6-2-14-15,1-6-14 0,5 0-18 16,0-10-20-16,3-5-57 0,1 0-140 16</inkml:trace>
  <inkml:trace contextRef="#ctx0" brushRef="#br0" timeOffset="8073.69">23834 9172 105 0,'0'0'222'15,"0"0"-175"-15,0 0 2 0,0 0 8 16,0 0 3-16,0 0-18 0,0 0-10 16,19-50-10-16,-16 47-7 0,3 3 2 15,1 0-2-15,2 2-3 0,2 4-1 16,3 4 2-16,1 4 0 0,0 1 1 16,1 6 4-16,1-1-1 0,0 3-1 15,0 0-1-15,1-1-5 0,-2-2-2 16,0 2 0-16,-2-4-2 0,1-1-3 15,-2 0 0-15,-1-1 0 0,-1-2-3 16,-5-2 0-16,-1-1-1 0,1-5 1 0,-3-1 0 16,-3-3 0-16,0-1 0 15,0-1 0-15,0 0 0 0,0-6-1 16,-2-2-16-16,-7-1-17 0,1 1-27 16,-6-1-24-16,-3 3-37 0,-2-1-70 0,2 0-40 15</inkml:trace>
  <inkml:trace contextRef="#ctx0" brushRef="#br0" timeOffset="8367.2">24096 9156 266 0,'0'0'87'16,"0"0"-16"-16,0 0-7 15,0 0 9-15,0 0-19 0,0 0-14 16,0 0-2-16,0 0-18 0,0 0-9 15,-17-14-8-15,7 32-2 0,-6 10 2 16,-2 2 1-16,-1 5 2 0,-3-1 3 16,1 0 3-16,4-2 0 0,1-1-3 0,3-2 1 15,2-6 0-15,-1-2 0 0,7-4-1 16,-2-6-2-16,2-2-4 0,3-3 0 16,-1-1-1-16,2-3-1 0,0-1 0 15,1-1 0-15,0 0 0 0,0 0-1 16,0-1-6-16,0-6-35 0,4-1-31 15,-1-5-77-15,-1 0-211 0</inkml:trace>
  <inkml:trace contextRef="#ctx0" brushRef="#br0" timeOffset="13149.7">15615 11399 152 0,'0'0'59'16,"0"0"-1"-16,0 0-13 0,0 0-1 16,0 0-4-16,0 0-5 0,0 0-9 15,0 0-6-15,11 0 1 0,-5 4-5 16,0 4 0-16,1 1-1 0,0 4 0 0,2 2-2 15,-2 1 1-15,2 3-1 0,-1-3-1 16,0 0-4-16,1-2-3 0,-3-6-5 16,3-1 0-16,0-2 2 0,2-3 1 15,2-2-1-15,3-1 1 0,3-6 0 16,0-2 1-16,1-3-2 16,-3 4-2-16,-2-4 0 0,-2 4 3 15,-2 4-3-15,-5 1 1 0,0 3 0 16,-1 0 1-16,1 0 0 0,0 4 1 0,1-1-1 15,-2 6 2-15,0-2 2 0,1 0-2 16,-3-1 1-16,4 0-2 0,0 1-1 16,0-2 1-16,4-2-1 0,4-1 0 15,1-2 0-15,3-4 0 0,3-3-1 0,2 0 3 16,-4 0-3-16,-1 1 0 16,-4 3 1-16,-2 3 0 0,-2 0 1 15,-2 9-1-15,2 2 1 0,-3 0 0 16,1 3 0-16,-4 0 1 0,2-1 1 15,-2 0 0-15,-1-1-1 0,3-3 1 16,3-2-2-16,2-6 0 0,6-1 0 16,2-4 2-16,8-7 2 0,4-6-2 0,-2-1-1 15,2 3 1-15,-6 1 3 0,-2 4 2 16,-6 7-1-16,-3-1 1 0,-3 4 0 16,-1 0-2-16,-4 2-2 0,2-1-1 15,-3 1 1-15,6 0 0 0,-1-2-2 16,8 0 0-16,-1-4 0 15,2-4-1-15,-2-2-2 0,-1-2-1 0,-1-1 0 16,-4-3-34-16,-5 0-64 0,-3-1-98 16</inkml:trace>
  <inkml:trace contextRef="#ctx0" brushRef="#br0" timeOffset="21986.54">22096 9074 124 0,'0'0'27'0,"0"0"66"0,0 0-51 16,0 0 7-16,0-3 7 0,0 3-4 16,2 0-15-16,-2 0-7 0,0 0-8 15,0 0-3-15,0 4-6 0,2 0-4 16,-1 2 3-16,1 3-1 0,0 2-1 15,0 2-7-15,-1 4 1 0,-1 3-2 16,0 4 1-16,0-2-3 0,0 4 2 16,0 0-2-16,0 0 1 0,0 0-1 0,0 1 1 15,2-2 0-15,2 3-1 16,-1-1 1-16,1 0-1 0,1 2 0 16,-1-2 0-16,-3 4 0 0,-1-1 0 15,0-1 0-15,-2 0 1 0,-5-1-1 16,2 2 2-16,1-3-2 0,-3 2 0 15,2-4 1-15,0 1 0 0,0 1 1 0,-1-4-2 16,3 3 0-16,-2-3 0 0,0 3 1 16,-2 1-1-16,-2-1 0 0,1 3 1 15,-2 0 0-15,1 2 2 0,-2 3 2 16,2-4 3-16,1 2 2 0,0-1-3 16,1-3 0-16,2 4-2 0,-4-2 0 15,4 1-3-15,-1 1 0 0,1 0 3 16,1 2-3-16,1-1-1 0,2 0 2 0,1 1 0 15,0-2 1-15,0-2 0 16,2-1-1-16,1 1 0 0,1-2 0 16,2-1-1-16,-3-1 1 0,-1-3-1 0,1 2 1 15,-2-2-1-15,2-1 1 0,-3-1-1 16,0 2 1-16,0 0-2 0,0-2 4 16,0 0-2-16,0-5 0 0,0 2-2 15,0-1 0-15,0 0 1 0,0-2-2 16,0 2 0-16,-4-3 1 0,4 0-1 15,-3 1 1-15,2-1 1 0,-1 0-2 16,0-1 2-16,0-1 3 0,-1 0-3 16,2 1 3-16,-1-2-1 0,0 0 0 15,1-2-2-15,1 0 0 0,-1-2 0 16,1 0 1-16,-1-2-3 0,1-2 2 16,-2 0-2-16,2 1 1 0,0-3-1 15,0 3 0-15,0-3 1 0,0-1-1 16,0-1 0-16,0-10-35 0,0-11-38 15,6-12-104-15</inkml:trace>
  <inkml:trace contextRef="#ctx0" brushRef="#br0" timeOffset="23054.81">23225 8810 160 0,'0'0'84'0,"0"0"-51"16,0 0 6-16,0 0 26 16,0 0-3-16,0 0-14 0,0 0-8 15,-1-35-7-15,1 35-6 0,0 0-8 0,0 0-5 16,0 0-5-16,0 2-4 0,0 4-3 15,0 6-2-15,0 4 1 0,1 5 4 16,1 4 5-16,0 1 3 0,0 5-2 16,-2-1 0-16,0 0 0 0,0 1 1 15,0-3 0-15,-2 0-1 0,-1-1-3 16,2 0-1-16,1 0 0 0,-1 2-2 16,0 0 0-16,-1 2-1 0,-3 2 1 15,0 0-2-15,2 1-1 0,-4 0 1 16,1-2 0-16,2 0 0 0,0 1-3 15,-2-1 1-15,3 0-1 0,-1-1 0 16,3-1 1-16,-1 0-1 0,-1 1 0 16,2-3 1-16,0 1-1 0,0-2 0 15,0 1 1-15,0-1-1 0,-1-2 0 0,1 3 1 16,-1-1 2-16,2 0 1 0,0 0 0 16,0 1 1-16,0-2-1 0,0 1 0 15,4-1-2-15,1 0-2 0,1 0 3 16,-2 0-1-16,1 0-1 15,0-1 0-15,-2 1-1 0,-1-1 0 0,-2 1 1 16,0-2-1-16,0 3 1 0,0-1-1 0,0-1 1 16,-1 3-2-16,1 0 1 15,-3-2 0-15,2 2 0 0,-2 0 0 16,1-3 0-16,2 4 0 0,-2-3 1 16,2-1-1-16,-1 0 1 0,0-3 0 15,0 2-1-15,0-5 0 0,-1 5 1 16,1-3-1-16,-1 0 1 0,1 1-1 15,-1-5 0-15,0 2 0 0,0-1 1 0,0-3-1 16,-1 2 0-16,2-3 0 0,-2 2 0 16,-2-1 1-16,1-2-1 0,0 3 0 15,2-3 0-15,-1-1 1 0,0-1 1 16,2-4-2-16,-1 0 0 0,2-2 1 16,0-2 1-16,-1-2-2 0,1-1 2 15,0 0 2-15,0 0 4 0,0 0 0 16,0 0 4-16,0 0-2 0,0 0-3 15,0 0-1-15,0 2-2 0,-1-1-2 16,1-1 0-16,-1 0-2 0,0 0 0 16,1 0 0-16,-1 0 0 0,1 0-3 15,0 0-21-15,0-6-18 0,4-7-63 16,0-3-99-16</inkml:trace>
  <inkml:trace contextRef="#ctx0" brushRef="#br0" timeOffset="23855.54">24629 10773 105 0,'0'0'2'0,"0"0"4"16,0 0 99-16,0 0-62 0,0 0-11 15,0 0-1-15,0 0-6 0,0 0-9 16,20-13 0-16,-20 13 2 0,0 0-4 16,0 0-6-16,0 1 0 0,0 3-1 15,0 4-5-15,0 3 2 0,9 4 3 16,0 1 3-16,7-2-1 0,11 1 1 16,5-1-2-16,10 0-4 0,8-4-1 15,9-3 1-15,1-6-4 0,0-3-30 16,-9-6-137-16</inkml:trace>
  <inkml:trace contextRef="#ctx0" brushRef="#br0" timeOffset="24439.78">21179 10790 143 0,'0'0'124'16,"0"0"-61"-16,0 0-11 0,0 0 4 16,-52 47-11-16,29-29-4 0,-3 2-14 0,-4 6-15 15,-5-2-7-15,-2 2-2 0,-5 1-2 16,2-6-1-16,-1 0 0 0,0-5-19 16,1-5-79-16,5-7-161 0</inkml:trace>
  <inkml:trace contextRef="#ctx0" brushRef="#br0" timeOffset="27380.34">22873 7958 145 0,'0'0'124'0,"0"0"-92"16,0 0 11-16,0 0 18 0,0 0-1 16,0 0-15-16,0 0-5 0,0 0-11 0,5-39-8 15,-5 39-3-15,0 0-4 0,-1 0-6 16,1 3-6-16,-1 3-1 0,1 6 0 15,-1 2 0-15,0 4 2 16,1 4 0-16,0 1 1 0,0 3 1 16,0 5 0-16,0 1 1 0,0 2 0 0,0 0-2 15,-1 0 0-15,-1 1-1 0,1 0-1 16,0 2-1-16,-2-3 1 0,0 2-2 16,1 1 0-16,0-2 1 0,0 1-1 15,-4 1 1-15,1 0-1 0,1 2-1 16,-4-2 1-16,2 2 0 0,2 1 0 15,-2 0 0-15,1 1 0 0,2-1 0 0,-3 2 1 16,2-3 1-16,2 1 0 16,-1-1 3-16,1 0 2 0,0 0-5 0,-3 2 1 15,1-1-1-15,0 3-1 16,0-2 0-16,-2 2 1 0,3-2-1 16,2 0 2-16,0-2-3 0,1-2 3 0,1 0 0 15,2 0-3-15,4 0 1 0,-2 0 0 16,0 1 0-16,1-1-1 0,-3 3 0 15,0-4 1-15,-1-1 0 0,0 2-1 0,-2-4 0 16,0 3 1-16,0-1-1 0,-2 1 0 16,0-1 1-16,1 0-1 15,0-1 0-15,1 0 1 0,-1 1-1 16,1-1 0-16,0 1 1 0,2 1 0 16,2 2 0-16,-1-1 1 0,3 1 2 15,-4 2-2-15,0-1-1 0,0-2 2 16,-2 0 1-16,2-1-3 0,-2-1 1 15,0 0 0-15,1 1 0 0,-1-2 0 0,0 3 0 16,0 2 1-16,-1 1-1 0,-1 2 0 16,0 0 1-16,1 2 1 15,1-2 1-15,0 1-2 0,0-2-1 0,0-3 0 16,0 1 0-16,1-6 0 0,0 1 0 16,2-4-1-16,-2-2 3 0,1-2-4 15,-2-4 2-15,0-3 1 0,0-6-3 16,-2-1 0-16,-2-1 1 0,-2-5 0 15,-5-4-1-15,0-3-24 0,-3-17-38 16,3-12-75-16,0-10-223 0</inkml:trace>
  <inkml:trace contextRef="#ctx0" brushRef="#br0" timeOffset="27883.86">22816 7984 141 0,'0'0'181'0,"0"0"-105"16,0 0-17-16,0 0 4 0,0 0-8 15,0 0-17-15,-7-9-13 0,-1 20-14 16,-1 3-3-16,-4 3 1 0,-2 2 1 16,2-1 2-16,2 2-4 0,-2-6-6 15,3-1 0-15,0 0-1 0,0-1 0 16,4-3-1-16,-2-5 0 0,4-1-12 0,4-3-27 15,0 0-23-15,0-9-32 16,2-3-45-16,6-2-1 0</inkml:trace>
  <inkml:trace contextRef="#ctx0" brushRef="#br0" timeOffset="28018.3">22796 7922 231 0,'0'0'41'0,"27"-68"2"0,-20 54 5 16,1 9-9-16,-3 2 1 0,-4 3 0 0,2 8-12 15,0 6-13-15,1 7 22 16,1 3 9-16,-3 1-4 0,6 0-8 15,1-4-10-15,7 1-10 0,9-6-6 16,9 1-4-16,12-2-2 0,6-5-2 16,9-6-25-16,-2-4-135 0</inkml:trace>
  <inkml:trace contextRef="#ctx0" brushRef="#br0" timeOffset="28845.6">25287 10720 129 0,'0'0'46'0,"0"0"63"15,0 0-80-15,0 0 30 16,0 0 11-16,0 0-19 0,0 0-16 16,0 0-9-16,-20-31-9 0,26 43-7 15,0 4 10-15,4 3 8 0,2 5-3 16,0-3-1-16,3 5-5 0,0-5-4 15,0 0-8-15,2-3-4 0,-3-1 1 0,2-2-2 16,-6-2 0-16,0-1 0 0,-4-2-2 16,-5 2 0-16,-1 0 0 0,-3 6 1 15,-9 5 2-15,-8 4-1 16,-8 2 3-16,-9 2-3 0,-3 1 0 0,-4-1-1 16,8-5 0-16,4-5-1 0,12-7-10 15,7-5-20-15,13-4-19 16,4-5-19-16,10-2-64 0,5-6-57 0</inkml:trace>
  <inkml:trace contextRef="#ctx0" brushRef="#br0" timeOffset="29243.05">25494 11187 258 0,'0'0'146'0,"0"0"-93"15,0 0-20-15,0 0 17 0,0 0-7 16,61 0-10-16,-46 6-4 15,-2 2-2-15,-3 5-10 0,-3 3-10 0,-3 2-2 16,-2 5-3-16,-2-1 1 0,-4 2 1 16,-5 0-1-16,-1-1-3 0,-1-1 0 15,-2 1 0-15,5-6 1 0,0 0-1 16,5-5 0-16,3-3 1 0,0-5-1 16,1-2-1-16,6-2 0 0,4-3 1 15,3-7 1-15,3-5-1 0,2-1 1 0,-1-3 1 16,0-3-2-16,-1 1 0 15,0-5 1-15,-2 2 0 0,2-1 0 0,-4 2-1 16,1 1 2-16,-6 4-1 16,0 6 0-16,-6 2 7 0,-1 6 7 0,-1 3 3 15,0 1 3-15,0 0-1 16,-1 1-7-16,-2 7-7 0,-4 6-6 0,1 2 2 16,3 1-1-16,3 1 4 15,2 0-1-15,10-3-1 0,4 2 0 16,7-4-1-16,7-2-1 0,6-1 0 15,7-2-1-15,4-5-30 0,8-3-60 0,-4-4-113 16</inkml:trace>
  <inkml:trace contextRef="#ctx0" brushRef="#br0" timeOffset="30146.82">21911 11505 107 0,'0'0'9'0,"0"0"75"0,0 0-27 0,0 0-17 16,0 0-4-16,0 0 7 0,0 0 5 16,0 0-5-16,-2-54-6 0,-4 45-2 15,-2 0-6-15,-1 2-5 0,1 2-3 16,0 1 1-16,3 3-5 0,-4 1-2 15,0 0-3-15,0 2-3 0,-3 4-3 16,0 3-1-16,-4 2-1 0,-1 4 1 16,2 1 1-16,-1 1-2 0,2 2-2 15,1-1 4-15,5-3-4 0,3 3 2 16,1-5-3-16,4 2 0 0,0-1 0 16,2-2-1-16,5 0 0 0,0-2 0 15,1 1 0-15,0-1 1 0,2-3-1 16,1-1 0-16,1-3-1 0,3-2 0 15,1-1-1-15,3-3 0 0,-3-5 2 0,1-4 1 16,-2-3-1-16,-1-2 0 0,-2-1 1 16,-2-1 1-16,0 0-2 0,-4 3 2 15,-2 1 1-15,1 3 3 0,-4 5 4 16,-1 0 4-16,1 4 1 0,-1 2 2 16,0 1-1-16,0 0-4 0,0 3-7 0,0 8-4 15,0 3 1-15,0 0 0 16,3 1 2-16,9-4 0 0,1-1-2 0,7-4-1 15,1-3 1-15,8-3 0 16,0 0-2-16,3-5-22 0,-1-6-59 16,-1-3-72-16,-4-1-207 0</inkml:trace>
  <inkml:trace contextRef="#ctx0" brushRef="#br0" timeOffset="30778.38">23041 11689 166 0,'0'0'194'0,"0"0"-94"0,0 0-56 16,0 0-5-16,0 0-9 0,19-63-14 16,-7 43-7-16,1 0 0 0,-1-2-3 15,0 0-1-15,3-1 5 0,-4-4 5 16,2 2 2-16,-2-5 1 0,-3 4-3 15,-2 0-2-15,-3 1-1 0,-3 7-4 16,0 5-1-16,0 4-3 0,-4 4 1 16,-2-1 1-16,0 4-3 0,-2 2 1 15,1 0 0-15,1 0-3 0,-2 2 0 16,3 5-1-16,0 3 1 0,-2 5-1 16,2 5 0-16,1 4 1 0,-2 5 1 15,1 0 3-15,3 2 0 0,0-1 4 0,0-2 0 16,2-4-3-16,0-4-2 0,5 1-1 15,6-7-1-15,1-2-1 0,4-1-1 16,4-5 2-16,5-2-1 0,1-4 1 16,-1-1-1-16,4-6-1 0,-4-4 0 15,0 0 0-15,-8-4 1 0,-1 3 0 16,-7 1 0-16,-3 3 1 0,-5 4-2 0,-1-1 5 16,-3 0 4-1,-7-2 3-15,-6 4-6 0,-3 3-4 0,-7 2-1 16,1 5-1-16,-2-1 1 0,10-1-1 15,8-1 0-15,6-1 0 0,3 0-1 16,7-2-6-16,6-1-32 0,7 0-34 16,2-10-45-16,1-2-223 0</inkml:trace>
  <inkml:trace contextRef="#ctx0" brushRef="#br0" timeOffset="43007.43">28746 9440 163 0,'0'0'123'0,"0"0"-35"15,0 0-30-15,0 0-9 0,0 0 0 0,0 0-8 16,0 0-18-16,4-11-13 15,2 10-5-15,3 1-3 0,4 0 0 16,3 0-1-16,4 0 2 0,6 0 3 16,2 0 3-16,6 0-1 0,7-3-2 15,1 2 1-15,4-2 1 0,2 1-3 16,3 1-2-16,-2 0 0 0,1-1 0 0,-3 0-1 16,-6 2-1-16,-4 0 1 0,-11 0-1 15,-6-1-1-15,-10 1-1 0,-5-1 1 16,-5 1-4-16,0 0-16 0,-2 0-3 15,-4-1-18-15,-10-6-60 16,2-2-142-16</inkml:trace>
  <inkml:trace contextRef="#ctx0" brushRef="#br0" timeOffset="43494.18">28828 9449 155 0,'0'0'97'0,"0"0"-51"0,0 0-3 15,0 0 26-15,0 0-13 0,0 0-20 16,0 0-5-16,0 0-5 0,-1-11-9 16,1 12-6-16,3 5-7 0,3 7 5 15,1 4 7-15,-4 7-4 0,1 6 0 16,0 2-1-16,-1 6-1 0,-2 2 0 0,1 5-4 15,-2 2 0-15,1 4 1 16,2 5-3-16,1 4 1 0,2 2-1 16,-5 1-2-16,1-4 1 0,-1-3-1 0,1-1 2 15,2-2-1-15,-1 1-1 16,2 3-1-16,-3 1 1 0,-1 1-2 0,2-1 2 16,-3-4 5-16,1-2-5 0,-1-5-2 15,0-6 1-15,-2-2-1 16,0-7 0-16,1-5-7 0,0-8-20 15,1-8-18-15,0-9-24 0,0-7-81 0,0-9-132 16</inkml:trace>
  <inkml:trace contextRef="#ctx0" brushRef="#br0" timeOffset="43942.59">29391 9422 225 0,'0'0'37'0,"0"0"-10"15,0 0 1-15,0 0 11 0,0 0 22 16,0 0-15-16,0 0-9 0,0 0-11 16,4 54-1-16,0-35 1 0,0 7-4 0,0 4-4 15,-1 6-1-15,2 8-4 16,2 4 0-16,-3 5-2 0,3 4 4 15,0-1-6-15,-4 2-4 0,1 1-1 0,-1 0-2 16,0 2 0-16,-2-3 0 0,-1 2 0 16,0 1-2-16,-1 2 1 0,-2 0 1 15,0 0-2-15,0-1-2 16,1-6-21-16,2-4 19 0,1-4-32 16,4-5-35-16,1-5-46 0,-2-11-79 0</inkml:trace>
  <inkml:trace contextRef="#ctx0" brushRef="#br0" timeOffset="44378.81">28229 10840 216 0,'0'0'8'0,"0"0"16"15,0 0-15-15,0 0 22 16,0 0 18-16,69 36-4 0,-27-32-6 0,12-2-7 16,14-2-4-16,15 0-3 0,16-4-3 15,19 0-4-15,16-4-2 0,21-1-6 16,18-1-5-16,12 2-2 0,21-2-3 15,11-1-7-15,6-2-18 0,2-5-115 16</inkml:trace>
  <inkml:trace contextRef="#ctx0" brushRef="#br0" timeOffset="45878.06">29292 11041 87 0,'0'0'6'15,"0"0"25"-15,0 0 64 0,0 0-52 16,0 0-2-16,0 0 5 0,-11-52 2 16,10 45-2-16,1 0-7 0,-1 5-4 15,1 1 1-15,-1 0-4 0,1 1-4 16,0 2-8-16,0 7-9 0,0 5-9 16,0 6 5-16,0 8 4 0,0 2 4 0,0 1 2 15,1-2-5-15,0-2-4 0,1-1-3 16,-1-5-2-16,3 0-1 0,-3-4-1 15,2-3-1-15,-1-2 0 0,0-5 1 16,2-1-1-16,-2-4 0 0,3-2-2 16,-2 0-3-16,0-3 0 0,3-3 5 15,0-3 1-15,0-5-1 16,4 1 2-16,-5-3-1 0,4 1 0 0,-3 0 4 16,5 0 1-16,-3 2 1 0,2 3 1 15,-2 3-1-15,1 3 0 0,-4 3-2 16,1 1 2-16,0 0-1 0,2 2 0 15,0 4 1-15,-4 1-3 0,2 5 1 16,0 0 0-16,-3 1-2 0,-2 5 0 16,-1-2-1-16,0 2 1 0,-5 1-3 15,-5-2 2-15,-1 0-1 0,-3 0 0 16,0-2 0-16,-2-4 0 0,1-3 1 16,0-1-2-16,3-4 1 0,4-1 2 0,-2-2-2 15,5 0 1-15,1-6 1 0,-1-1 2 16,2-4 0-16,0-3-3 0,2-5-2 15,0-3-8-15,1 2-27 0,2-3-37 16,7 3-56-16,1 2-170 0</inkml:trace>
  <inkml:trace contextRef="#ctx0" brushRef="#br0" timeOffset="46344.94">29635 11136 149 0,'0'0'58'0,"0"0"54"0,0 0-45 16,0 0 3-16,0 0-8 0,0 0-1 15,0 0-22-15,-28-10-2 16,28 10-1-16,0-1-8 0,0-1-4 0,2 2-7 15,2 0-3-15,2 0-2 16,1 0 2-16,6 0-1 0,3 1-1 16,0-1-2-16,2 0-2 0,-1 0-2 0,0 0-2 15,1 0 1-15,-3 0-3 0,2 0-2 16,-2 0 1-16,-1-1-1 0,-4 1-1 16,-1 0-12-16,-5 0-20 0,1 0-27 15,-5 0-17-15,0 0-30 0,-5 0-82 16,0 1-75-16</inkml:trace>
  <inkml:trace contextRef="#ctx0" brushRef="#br0" timeOffset="46525.34">29598 11272 247 0,'0'0'83'0,"0"0"-33"0,0 0 32 0,0 0 2 15,0 0-19-15,64 14-11 0,-39-16-6 16,-5 1-18-16,-3 0-14 0,-2-1-7 15,-1 2-5-15,-6 0-3 0,3 0-1 16,-1-2 0-16,-2-1-12 16,6-1-26-16,-5-3-44 0,3-4-81 0,1 0-218 15</inkml:trace>
  <inkml:trace contextRef="#ctx0" brushRef="#br0" timeOffset="47646.16">30155 11031 132 0,'0'0'145'0,"0"0"-81"0,0 0-9 16,0 0 11-16,0 0-24 0,0 0-8 16,0 0-7-16,-55-23-10 0,45 37-3 0,0 6 0 15,-1 5 4-15,-1 4 0 16,4 1-3-16,-1 0-2 0,5 0-2 0,4-4-2 15,0-2-1-15,0-4-1 0,5-4-1 16,3-3-2-16,0-4-2 16,4-5-1-16,4-4 3 0,0 0-2 0,2-9 1 15,-1-4-1-15,-3-2 1 0,-4 0-2 0,-1-3 0 16,-4 4 0-16,1-4 1 16,-4 2-2-16,0-2 1 0,-2 0 1 15,0 0-1-15,0 0 2 0,-2 4 2 16,0 1-1-16,1 3 2 0,-1 6-1 15,2 1 1-15,-1 3 1 0,0 0 4 16,0 0-3-16,0 5-3 0,0 6-5 16,-1 1 3-16,2 4-2 0,0 2 2 15,0-1 1-15,0 0 2 0,4-1 0 16,5 2 1-16,0-2 0 0,2-2-1 16,3-2 0-16,-1-5-1 0,-1-3 1 0,0-4-3 15,3 0-1-15,-1-6 2 16,-2-4-1-16,-4 0 0 0,1-4-2 0,-4 3 1 15,-4 0-1-15,0-1-1 0,-1 3-9 16,0-1-12-16,0 2-25 0,-1-1-34 16,1-2-36-16,0 0-76 0,4 2-91 15</inkml:trace>
  <inkml:trace contextRef="#ctx0" brushRef="#br0" timeOffset="47902.42">30427 11001 267 0,'0'0'85'16,"0"0"-8"-16,0 0-23 0,0 0 26 16,0 0-19-16,0 0-12 0,0 0-4 0,0 0-6 15,1-44 4-15,-1 44-10 0,0 0-10 16,0 1-7-16,0 7-5 0,3 6-6 16,-1 7 0-16,-2 4 3 0,0 3-1 15,0-1-2-15,0 3-2 0,0-4-2 16,0 1-1-16,0-4 2 15,0-2-2-15,1-3-3 0,1-2-4 0,1-4-15 16,3-5-11-16,-4 0-13 0,1-4-22 16,-1-3-14-16,1 0-34 15,0-3-59-15,0-3 22 0</inkml:trace>
  <inkml:trace contextRef="#ctx0" brushRef="#br0" timeOffset="48059.04">30349 11174 91 0,'0'0'142'0,"0"0"-63"0,0 0-2 0,0 0 10 15,0 0-12-15,0 0-15 16,0 0-29-16,0 0-13 0,0 0-2 16,50-51-5-16,-28 45-3 0,3 0-3 0,-5 3-3 15,-3-3-2-15,-1 3-3 0,1 0-24 16,1-1-21-16,-1 1-44 0,1-3-38 16,-3 3-38-16</inkml:trace>
  <inkml:trace contextRef="#ctx0" brushRef="#br0" timeOffset="48429.15">30701 11028 301 0,'0'0'74'16,"0"0"-2"-16,0 0-3 0,0 0-6 16,0 0-31-16,0 0-15 15,0 0 0-15,0 0 5 0,0 0 4 16,-13 33-2-16,4-19-5 0,-4-3-5 16,-1 2-5-16,5-4-5 0,-1 3-2 0,4-1-1 15,0 0 0-15,4 0-1 0,2-2 0 16,0 0-1-16,3-1 1 0,2-1 0 15,2 3 0-15,1-3 1 0,-1 4 0 16,4-3-1-16,-4-1 0 0,4 0 1 16,-3-2-1-16,4-2 0 0,-5 0 1 15,2-3-1-15,-1 0 2 0,1-3 0 16,-4-2 1-16,3-3 7 0,-3-4 5 16,2 0 1-16,-1-3-3 0,-4-3 2 15,0-1-1-15,0-3-2 0,0-1-1 16,-2-1-1-16,0 0-4 0,0 1-2 15,0-1-2-15,-1 5-1 16,-3-1 1-16,-1 5-1 0,-3 5-1 0,-1 1-1 16,-2 3-3-16,-5 4-27 0,-1 2-21 0,-5 0-39 15,-4 1-83 1,7 1-203-16</inkml:trace>
  <inkml:trace contextRef="#ctx0" brushRef="#br0" timeOffset="49213.35">28601 11173 120 0,'0'0'167'0,"0"0"-78"0,0 0-18 16,2-62-14-16,-2 49 0 16,-4 2-16-16,-1 3-10 0,-1 2-9 0,-1 1-2 15,3 2 1-15,-2 3-4 0,1 0-4 16,0 5 0-16,-2 5-7 0,0 6-1 16,-2 2 1-16,-1 5 4 0,0 2 1 15,2 0-2-15,-2 0-2 0,3-1-4 16,1-2-2-16,2 0 0 0,4-3 0 15,0-2 0-15,4-4 1 0,6-3-2 16,1-3 1-16,1-5-1 0,5-2-4 0,-1-5-10 16,2-3 3-16,-1-5 6 15,-3 0 2-15,-2 0 1 0,-3-2 2 0,-1 3-1 16,-3-2 1-16,1 3 1 0,-3-1 3 16,-1 2 3-16,-1 4 5 0,1 0 0 15,-2 4-2-15,1 2 1 0,-1 0-1 16,2 6-5-16,-1 2-5 0,4 8 0 15,-2 2 1-15,1 2 0 0,3 1 1 16,0-4 2-16,5-2 0 0,-1-2-4 16,2-4 3-16,5 1-1 0,1-7 1 15,2-3-2-15,0-4 2 16,-1-9-1-16,2-2-1 0,-5-2 1 0,-1-1-2 16,-4 0-5-16,0-3-29 15,-2 2-50-15,-3-2-60 0,1-1-252 0</inkml:trace>
  <inkml:trace contextRef="#ctx0" brushRef="#br0" timeOffset="51815.96">28958 8442 218 0,'0'0'99'15,"0"0"-63"-15,1-58-6 0,-1 49 9 16,-3 3 12-16,-1 3 1 0,2 1-19 16,-1 0-8-16,-1 2-5 0,-4 0-10 15,-1 0-2-15,-3 7 2 0,0 2 1 16,2 7-2-16,-3 6 0 0,-1 7 1 16,6 9 3-16,-3 8 2 0,8 5-1 15,0 5 2-15,3 2 0 0,3 1-4 16,2-2-2-16,1-2-1 0,1-2-1 15,-4-4-5-15,-1-4 1 0,-2-8 1 16,0-5-2-16,-3-6-3 0,-1-6 2 16,-2-2 2-16,0-5-1 0,1 0-3 15,-6-3 2-15,4-3-1 0,-4-3-1 0,-5-1-6 16,1-2-36-16,-2-1-23 16,-2-6-49-16,3-3-139 0</inkml:trace>
  <inkml:trace contextRef="#ctx0" brushRef="#br0" timeOffset="51964.63">28528 8843 224 0,'0'0'249'15,"0"0"-218"-15,0 0-16 0,0 0 29 16,0 0 7-16,60-22-20 0,-30 18 2 16,1 3-13-16,0-2-13 0,1 1-6 15,1 1-1-15,5-2-5 0,1-4-69 16,-3-3-122-16</inkml:trace>
  <inkml:trace contextRef="#ctx0" brushRef="#br0" timeOffset="52833.07">28803 9437 100 0,'0'0'100'16,"0"0"13"-16,0 0-40 0,0 0-10 15,0 0-15-15,0 0-13 0,0 0-15 16,0 0-9-16,10 41 18 0,-4-18 1 15,3 2-1-15,-2 2-1 0,2-5-10 16,-6-2-2-16,0-1-1 0,-1-3-6 16,-2-6-3-16,0-1-1 0,0-5-2 15,0-3-2-15,0-1 0 16,0 0 3-16,0-6 0 0,0-5-1 0,0-5-1 0,0-3-2 16,0-2 2-16,0 1-2 0,1-1 0 15,1 3 0-15,1 2 0 16,-2-1 1-16,0 6-1 0,-1 2 1 0,0 5-1 15,0 3 1-15,0 1 0 0,0 1-1 16,-1 6-3-16,-4 5-2 0,-1 7 5 16,1 0 2-16,-3 2 0 0,1 0-2 15,5-2 1-15,0-1-1 0,0-5 0 16,2 1 0-16,0-6 0 0,0-2-27 16,5-3-39-16,-3-3-27 0,4-6-114 15,-1-2-109-15</inkml:trace>
  <inkml:trace contextRef="#ctx0" brushRef="#br0" timeOffset="53233.38">28796 9492 132 0,'0'0'137'0,"0"0"-80"16,0 0-17-16,0 0 30 0,0 0-20 15,0 0-17-15,0 0-10 0,0 0-4 16,57-48-5-16,-41 46 1 0,3-1-2 16,3 2-2-16,-3 1-1 0,2 0-2 15,-2 0-5-15,-2 0-3 0,1 0 1 16,-2 0-1-16,-1 0 0 0,-5 2 0 16,0-2 0-16,-6 0-1 0,-4 2-14 15,0 0-20-15,-11 1-19 0,2 0 25 16,-7 0 16-16,-3 0 4 0,-2-2 7 15,0-1-1-15,4 0-1 0,-2 0 3 16,4-1 1-16,2 0 1 0,5-4-1 0,2 2 1 16,3-1 0-16,3 0 5 15,0-2 7-15,3 1-3 0,6-1-5 0,-3 1 0 16,7 1-4-16,1 1 1 0,-3 0-1 16,3 3 1-16,-3 0-2 0,3 0 0 15,-3 0 0-15,1 0 0 0,0 3-5 16,-3-2-57-16,-1 0-45 0,-5-1-32 0</inkml:trace>
  <inkml:trace contextRef="#ctx0" brushRef="#br0" timeOffset="53490.33">28827 9431 70 0,'0'0'150'0,"0"0"-84"0,0 0-16 15,0 0 25-15,0 0-38 16,0 0-19-16,0 0-8 0,0 0 3 0,68-9 5 16,-42 6 3-16,1-3 6 0,3 3-3 15,1-6-4-15,1 1-4 0,-4 1-4 16,-1 1-2-16,-1 0-5 0,-8 3-3 16,-2 0-2-16,-5 0 1 0,-3 3-1 0,-2-1 0 15,-4 0-18-15,-2 1-27 16,-2 0-31-16,-5-1-31 0,-5-1-40 15</inkml:trace>
  <inkml:trace contextRef="#ctx0" brushRef="#br0" timeOffset="53702.56">28860 9436 151 0,'0'0'107'0,"0"0"-58"16,0 0 3-16,0 0 5 0,50-8-7 15,-25 4-11-15,4-1-6 0,4 2-1 16,1-1-13-16,-2 2-5 0,-2-3-4 16,-5 2-4-16,-2 1-5 0,-5 1 0 15,-3 1-1-15,-6 0-1 0,0 0-34 16,-8 2-45-16,-1 2-53 0,-3 1-5 16,-8-5-86-16</inkml:trace>
  <inkml:trace contextRef="#ctx0" brushRef="#br0" timeOffset="53816.27">28973 9429 111 0,'0'0'142'0,"0"0"-90"0,0 0 2 16,0 0 23-16,0 0-32 0,0 0-29 0,56-12-9 15,-23 6-1-15,3 1-3 16,-1 1-2-16,-7 3 0 0,-4 0-1 0,-8 0-48 16,-8-1-141-16</inkml:trace>
  <inkml:trace contextRef="#ctx0" brushRef="#br0" timeOffset="55029.3">28752 9488 95 0,'0'0'118'0,"0"0"-60"16,0 0-28-16,0 0 9 0,64-35 1 16,-36 24-6-16,-2 1-1 0,2 2-7 15,3-1-1-15,1 2-4 0,0-1-1 16,2 3-6-16,-2 2-6 0,0 1 0 15,-6 2-5-15,0 0-2 0,-2 0-1 16,-3 2 1-16,-4-1-1 0,-4 0-5 16,-2 1-34-16,-3 1-4 0,-8-3-24 15,0 0-59-15,-11 0-150 0</inkml:trace>
  <inkml:trace contextRef="#ctx0" brushRef="#br0" timeOffset="55351.82">28750 9467 303 0,'0'0'47'16,"0"0"-40"-16,0 0 8 0,63-20 27 15,-30 13-5-15,3-1-8 0,8 2 3 16,-1-1-11-16,2 1 0 0,0 3 1 16,-5-6-6-16,-4 4-6 0,-5-1-3 0,-5 3-5 15,-9-1 0-15,-8 2-1 16,-5 2-1-16,-4 0 1 0,-7 0-1 0,-6 3-4 15,-6 1-6-15,-6 1-6 16,-7 1 7-16,-1-2 7 0,-2 3 2 0,1-4 1 16,4 1 0-16,7-2 0 0,8 1 0 15,7-1 10-15,7-2 3 16,3 0 2-16,9 0 2 0,7-2-10 16,12-3-3-16,4-2-1 0,7-4-1 0,3 4-2 15,0-2-1-15,-6 4-1 0,-6 1-11 16,-8 2-64-16,-8-1-111 0</inkml:trace>
  <inkml:trace contextRef="#ctx0" brushRef="#br0" timeOffset="58755.33">28962 8965 81 0,'-3'-7'150'0,"0"3"-87"0,-1 0-13 15,1-1 11-15,2 2-3 0,0-1-10 16,1 2-11-16,0-1-9 0,0 0-7 15,1 0-2-15,1 1-4 0,4 2-5 16,-1 3-3-16,8 5-3 0,-2 4 4 16,4 4 3-16,2 6 1 0,-1 3-1 15,-1 2 0-15,3 0-2 0,-3 0 3 16,3-4-8-16,-4 1 1 0,0-3-1 16,0 1 1-16,-5-5-3 0,1 0 0 0,-4-1-1 15,1-8 0-15,-5 2 0 0,-1-5-1 16,-1-2 0-16,0-1 0 0,0-2-35 15,0 0-25-15,-1-6-6 16,-1-5-40-16,-5-1-78 0</inkml:trace>
  <inkml:trace contextRef="#ctx0" brushRef="#br0" timeOffset="59020.65">29153 8867 302 0,'0'0'97'16,"0"0"-60"-16,0 0 13 0,0 0 9 16,0 0-24-16,-53 16-15 0,46-1 0 15,-4 2-6-15,4 6-6 0,-2 1-3 16,2 2 0-16,-2 0-1 0,0 2-2 16,-2-1 1-16,-1 1 1 0,1-1-1 15,-3-2-1-15,1-2 1 0,4 0-2 16,-1-5 1-16,5-4-1 0,0-1-1 15,1-4 1-15,3-3-1 0,1-4 0 16,0-2-4-16,0-2-46 0,2-10-46 0,2-2-105 16</inkml:trace>
  <inkml:trace contextRef="#ctx0" brushRef="#br0" timeOffset="59475.46">29327 8382 156 0,'0'0'139'0,"0"0"-76"0,0 0-25 15,0 0 15-15,0 0-7 0,0 0-21 16,0 0-13-16,-52 25 3 0,35-3 10 15,-1 0-5-15,3 4-2 0,3 5-3 0,3 4 0 16,0 6-5-16,5 1 3 16,-2 3 2-16,3 0 0 0,0-3 6 0,2 1-6 15,1-6-3-15,0-3-3 0,0 0-2 16,5-7-2-16,4-2-4 0,-1-8 0 16,2-2 0-16,5-6 1 0,0-8-2 15,3-1-4-15,1-1-23 0,1-9-19 16,3-4-32-16,-3-5-48 15,-4 1-91-15</inkml:trace>
  <inkml:trace contextRef="#ctx0" brushRef="#br0" timeOffset="59923.85">29448 8576 322 0,'0'0'80'0,"0"0"-59"0,0 0 32 15,0 0 12-15,0 0-27 0,-58-25-15 16,49 25-1-16,2 0-5 16,-4 5-2-16,3 3-1 0,-3 3-3 0,-1 4-4 15,3 5 0-15,-3-2 0 16,5 3-1-16,-4 0-5 0,7-2 2 16,0-1-2-16,3-3 0 0,1 0-1 0,1-5 0 15,5-1 0-15,1-2 0 0,4-4-1 16,4-2 1-16,2-1 1 0,3-7-1 15,2-3-4-15,2-5-3 0,-6 2 3 16,-2-5-2-16,-1 4 6 0,-6-2 0 16,-1 2 0-16,-4-1 0 0,1 0 1 15,-2 4-1-15,-2 2 2 0,0 2 1 16,-1 4 10-16,0 2 1 0,0 1 5 16,-1 3-5-16,-3 6-13 0,0 7 0 15,-1 4-1-15,1 5 1 0,1 2 0 16,3-4 1-16,3 0 0 0,2-6-2 0,1-3 1 15,5-1 0-15,2-7-1 0,3-2 0 16,1-4 0-16,2-7-4 0,-2-6-10 16,3-4-16-16,-1-1-33 0,-4-4-24 15,-3 3-43-15,1-4-36 0,-7 4-61 16</inkml:trace>
  <inkml:trace contextRef="#ctx0" brushRef="#br0" timeOffset="60093.08">29648 8369 374 0,'0'0'62'0,"0"0"-23"0,0 0 12 0,0 0 4 16,52-6-25-16,-33 24-1 0,1 10 5 15,-4 5-4-15,1 7 2 0,-10 5-2 0,-2 4-7 16,-5 0-11-16,-1 1-4 16,-8 1-5-16,-5-1-1 0,-1 0-1 0,-3-4-1 15,-3-1-23-15,-9-6-56 0,-1-6-80 16,2-9-225-16</inkml:trace>
  <inkml:trace contextRef="#ctx0" brushRef="#br0" timeOffset="71252.33">22316 8863 18 0,'0'0'21'0,"0"0"0"0,0 0 6 16,0 0-2-16,0 0-1 15,0 0 36-15,0 0-25 0,0 0-1 0,0 0-6 16,9-6-6-16,-12 10-11 16,-1 1 0-16,1 1-7 0,-4-1-2 15,4 1-1-15,1-2 0 0,1-2-1 0,1 3-1 16,0-2 1-16,0 4 0 0,0 2 1 15,0-3-1-15,0 7 0 0,-2-3 1 16,1 1-1-16,-2 1 0 0,-1 0 5 16,1 1 12-16,1-2 14 15,0 3-9-15,1 0-1 0,1-1-5 0,0 5-3 16,2 0-3-16,2 4 1 0,1 5-3 16,-2 2-3-16,-1 3 0 0,0 2-2 15,-1-2-2-15,0 1 0 0,-1-3-1 16,1-3 1-16,-1 1-1 0,0-3-33 15,0-1-29-15,-2-5-42 0,-2-3-51 0</inkml:trace>
  <inkml:trace contextRef="#ctx0" brushRef="#br0" timeOffset="71701.35">22268 8971 20 0,'0'0'132'16,"0"0"-86"-16,0 0-22 0,0 0 2 16,0 0 5-16,0 0-1 0,0 0-9 15,-14 58-1-15,9-42 1 0,1 4-3 16,-2 2-1-16,2-2 1 0,2 4 3 16,1-2-4-16,1 2-4 15,0 0 0-15,0 2 0 0,2 1-2 0,2 0-4 16,0-2 0-16,0 3-3 0,-1-2-2 15,2 0 1-15,-2 1-2 0,1-1 0 0,-1 2-1 16,0-1 0-16,1 1 0 16,3 1 0-16,-2 3 1 0,0 2 0 15,3 0-1-15,-5-1 0 0,-1-2 0 16,0 1 0-16,-1-4-23 0,-1 0-12 0,1-5-7 16,-1 0-21-16,0-3-7 0,0-4-22 15,-1-3-89-15</inkml:trace>
  <inkml:trace contextRef="#ctx0" brushRef="#br0" timeOffset="72126.17">22277 9469 162 0,'0'0'37'0,"0"0"-12"16,0 0-2-16,0 0 14 0,0 0-12 15,0 0-8-15,0 0-8 0,0 0-2 16,-10 12 0-16,8 0 7 0,-1 6 5 16,0 3 2-16,0 3-4 0,1 2-1 15,0 4 0-15,2 3-3 0,0 2-1 16,0 3-2-16,1-1 1 0,2 1 0 16,-1 0-4-16,1-1-3 0,-2 0-1 15,-1-2-1-15,1-1-1 0,0 0 1 16,0-3-2-16,-1-2 0 0,0-1-6 15,1-3-25-15,0-2-5 0,1-4-29 16,-1-1-12-16,-1-7-53 0</inkml:trace>
  <inkml:trace contextRef="#ctx0" brushRef="#br0" timeOffset="72840.86">22163 9487 166 0,'0'0'9'16,"0"0"47"-16,0 0-39 0,0 0-10 15,0 0-2-15,0 0 14 0,0 0 4 16,16 56-6-16,-15-35-1 0,0 0 7 16,-1 0 0-16,0 1-6 0,-2 1 0 15,-2 2-1-15,-1 2-1 0,1 1-2 16,0 4-2-16,-2 2-2 0,4 0 0 0,0 2 0 15,1 0-1-15,1-1-2 0,0-1 0 16,0 2-3-16,2-2 3 0,0-2-3 16,1 0 0-16,2-2 1 15,-2 2 1-15,0-4 1 0,1 2-1 0,-1-1-2 16,1-1-1-16,-1 3-2 0,1-1 1 16,2 1 0-16,-1 1-1 0,-1-3 0 15,1 3 2-15,0-3-4 16,0 2 4-16,1-2-2 0,0-2 0 0,-2 0 0 15,-1-5 0-15,-1 3 0 0,0-3 1 0,-2 1-1 16,0 0 1-16,-2 1-1 16,-2-1 0-16,0 3 1 0,-1-4-1 15,1 0 1-15,1-1-1 0,1-7 0 16,2 2-1-16,0-5 0 0,0-1-3 16,0-2-9-16,0-3-10 0,-1-1-3 15,-1-1-9-15,-2-1-40 0,-2-2-33 16,1 0-54-16</inkml:trace>
  <inkml:trace contextRef="#ctx0" brushRef="#br0" timeOffset="73153.3">22162 10575 165 0,'0'0'102'0,"0"0"-45"16,0 0-22-16,0 0-11 0,0 0 12 16,-12 57-3-16,11-38-12 0,1 2-7 15,0 3-3-15,0 1 4 0,0 4-2 16,1-1-3-16,1 1-2 0,2 2-2 16,2-2-2-16,-3 1 1 0,-1-2-1 15,-1 0 1-15,1-2-4 0,-1-1 1 16,-1 2-2-16,0-4 1 15,-1 1 0-15,-3-3 0 0,1-5 0 0,-3 0 0 16,4-4-1-16,-1-5 0 0,1-2-8 16,0-5-41-16,-1-3-41 0,-2-6-80 15</inkml:trace>
  <inkml:trace contextRef="#ctx0" brushRef="#br0" timeOffset="73636.86">22075 9637 137 0,'0'0'82'0,"-12"57"-61"0,8-23 1 15,0 6 5-15,1 7-3 0,-1 5-1 16,2 4-2-16,-3 4 0 0,1-1 0 16,0 2-3-16,1-1-5 15,3 2-4-15,-1-6-3 0,1-4-2 0,0-4-1 16,0-1 1-16,0-4-3 0,0-1 0 15,0-1 0-15,-4-2-1 0,-1-2-23 16,1-3-45-16,-3-6-14 0,0-8-31 0</inkml:trace>
  <inkml:trace contextRef="#ctx0" brushRef="#br0" timeOffset="73941.27">22068 10136 103 0,'0'0'202'15,"0"0"-179"-15,0 0 12 0,0 0 7 16,0 0-1-16,0 0-20 0,-36 50-9 16,34-15-3-16,-1 4 5 0,1 7-1 15,1 3 3-15,-1 3 1 0,1-1-4 16,-1-1-1-16,1-2-6 0,0 0-3 15,-2-3 0-15,2-2-1 0,-2-4-1 0,1 0 0 16,-2-1-1-16,1-2 1 0,1-1-1 16,-1 0 1-16,-1-5-1 0,1-1 0 15,0-6-3-15,1-4-23 0,0-3-8 16,1-6-10-16,1-4-6 0,0-6-35 16,0-4 0-16,0-4-2 0</inkml:trace>
  <inkml:trace contextRef="#ctx0" brushRef="#br0" timeOffset="74128.39">22053 10578 186 0,'0'0'75'0,"0"0"-17"0,0 0-29 16,0 0-17-16,0 0 9 0,1 86 15 0,-1-39-12 16,0 4-5-16,0-1-1 0,0-4-5 15,-1-3-3-15,0-7-4 16,1-4 0-16,0-4-5 0,0-3 0 15,2-1-1-15,3-8-9 0,1-2-39 0,0-5-42 16,0-8-16-16,0-1-150 0</inkml:trace>
  <inkml:trace contextRef="#ctx0" brushRef="#br0" timeOffset="74245.98">22195 10969 135 0,'0'0'185'0,"-31"61"-141"0,15-30-8 0,1 0-9 0,2-2-7 15,6-7-16-15,1-3-4 0,4-3-22 0,1-8-102 16</inkml:trace>
  <inkml:trace contextRef="#ctx0" brushRef="#br0" timeOffset="76984.58">22445 8877 187 0,'0'0'27'0,"0"0"54"15,0 0-71-15,0 0-10 0,0 0-27 16,0 0-11-16,0 0-10 0,0 0-9 15,33 6 1-15,-32-4-20 0</inkml:trace>
  <inkml:trace contextRef="#ctx0" brushRef="#br0" timeOffset="77618.95">22445 8877 23 0,'47'29'41'0,"-47"-24"11"0,-3-1-7 16,0 3 0-16,0 4-9 0,-1-2-1 16,2 1-5-16,-3-1 1 0,4-1-3 15,0 3 4-15,1-1-8 0,0 2-7 0,0 1-8 16,0 4-5-16,0 0-3 0,0 1 1 15,0 3 0-15,0 1 0 0,0 1-1 16,0 1 2-16,0 1 2 0,0-2 0 16,-1 2 0-16,0-1-2 0,-3 0 2 15,2-1-2-15,-1 4-1 0,-2-3-1 16,2 3 0-16,0-1 1 0,1 0-2 0,1 1 0 16,1-3 0-16,0 0 2 15,0-4-2-15,0 3 0 0,1-4 1 16,0 0-1-16,0 2 0 0,-1-1 0 15,0 0 0-15,0 0-1 16,-1 1-1-16,-2 0-1 0,-3-5-2 0,1 1 1 16,3 0 2-16,-1-2 0 0,2 3 0 15,-3-1 1-15,1 1 0 0,0 3-1 16,0-4 1-16,1 2 0 0,-3-3-5 0,2-2 3 16,3 0 3-16,0-1-4 0,2 0 3 15,0-1 1-15,2 2 0 0,-4 0 1 16,1-1-1-16,-1 2 0 0,0 2 0 15,0-2 0-15,-1 4 0 0,-3-3 0 16,2 1 1-16,-3 1-1 0,4-1 0 16,-1-1 0-16,-1 2 0 0,3 0 1 15,-2 0-1-15,2 1 2 0,-2 0-2 16,1-1 3-16,0 0-3 0,0-1 1 16,1-1-1-16,-1-2 0 0,0 1 0 15,0-1 1-15,0 0 0 0,0-1 0 0,0 2 1 16,-1 2 3-16,0-1 0 15,-5 3 1-15,1 3 0 0,-1-1-1 0,0 5-2 16,1-1-1-16,-3-2-1 16,4 1 0-16,3-5 0 0,1-2-1 15,1-1 1-15,0-3 2 0,2 1-1 0,1-1-1 16,0 2 0-16,-3-2 0 0,0 1 0 16,0 5 0-16,-3-4 0 0,-1 5-1 15,-1-3 0-15,-1-1 0 16,0-3-8-16,-2 0-7 0,2-1-1 15,0-4-21-15,0-3-48 0,1-5-50 0</inkml:trace>
  <inkml:trace contextRef="#ctx0" brushRef="#br0" timeOffset="77933.5">22462 9360 198 0,'0'0'13'0,"0"0"-13"16,-10 65 5-16,9-32 5 16,1 9 12-16,0 9 1 0,1 8-5 0,2 3-5 15,-1 6-6-15,1 2-3 0,-3-4-2 16,-4 0-2-16,-4-5-8 16,-7-6-60-16</inkml:trace>
  <inkml:trace contextRef="#ctx0" brushRef="#br0" timeOffset="78211.75">22298 10434 184 0,'0'0'3'16,"0"0"105"-16,0 0-58 0,4 56-24 15,5-31-10-15,-2 6-6 0,-2 5-3 16,-4 4-4-16,-1 1-3 0,-3-1-2 0,-4-2-21 16,-5-6 4-16,5-6-4 0,0-10 9 15,4-7 10-15,3-9 4 16,2-1 0-16,6-11-7 0,-1-5 7 0,3-3-15 16,-1-2 1-16,0 0-18 0,-5 3-49 15,-1 5-10-15,-3 2 22 0</inkml:trace>
  <inkml:trace contextRef="#ctx0" brushRef="#br0" timeOffset="79043.19">22568 8789 89 0,'0'0'31'0,"0"65"1"16,5-33-11-16,0-1 19 0,3 4-27 16,0 2 7-16,-1 0 0 0,2 4 1 0,-4 2 1 15,3 1-3-15,-2 2 2 0,-2-1 1 16,4 0 5-16,-3 0-9 0,3-1-2 16,-2 1 0-16,-2 0-7 0,1 3-1 15,-3 0-3-15,2 4-3 0,-3-2-2 16,0 0 1-16,1-1 1 0,0-4-2 15,2 1 2-15,-2-2-2 0,2-2 1 16,-1 2-1-16,-1 0 1 0,-1 0-1 16,1-1 0-16,0 2 1 0,0-2-1 15,0 0 1-15,1-3-1 0,-2-1 0 0,2-6 1 16,1-1-1-16,-2-1 0 0,2 0 0 16,-1-2 1-1,-1 0-1-15,-2 2 0 0,0 0 0 0,0 1 0 16,0-4 0-16,-2 1-1 0,-3-2-8 0,0-3-5 15,0-2-3-15,-1-3-1 16,1-2-4-16,2-3-5 0,-1-2-2 16,-1-3 3-16,-3-5-16 0,4-4-17 0,-3 0-92 15,2-4 83-15</inkml:trace>
  <inkml:trace contextRef="#ctx0" brushRef="#br0" timeOffset="79398">22469 9378 245 0,'0'0'33'16,"0"0"-16"-16,0 0 3 16,-35 62 17-16,35-39 1 0,0 6-15 0,9 5-6 15,-1 4-1-15,4 6-3 0,2 6-1 16,-3 7-2-16,1 3 4 0,-2 5 3 16,-4 2-4-16,0-1-6 0,-1 3-1 15,-1-3-2-15,-2-1 1 0,1-4 3 16,1-2-5-16,0-3 0 0,-1-2-2 15,-2-1-1-15,-1-4 0 0,0 0-1 0,-2-3-12 16,-2-4-10-16,-4-4-7 16,1-4-25-16,-4-6-54 0,5-10-10 15</inkml:trace>
  <inkml:trace contextRef="#ctx0" brushRef="#br0" timeOffset="79557.7">22564 10626 138 0,'0'0'127'0,"-20"55"-55"15,7-6-13-15,-4 2-13 0,-3 5-19 0,0-4-12 16,0-5-4-16,1-4 5 0,5-10 1 16,4-4 6-16,1-12-5 0,8-8-5 15,1-5-7-15,5-4-6 0,4-6-7 16,0-8-28-16,1-7-30 0,4-5-95 0,-6 1-127 16</inkml:trace>
  <inkml:trace contextRef="#ctx0" brushRef="#br0" timeOffset="80081.19">22709 8879 120 0,'0'0'5'15,"0"0"18"-15,-11 61-6 0,10-37 2 16,0 2-17-16,0 2 45 0,1 3-32 16,0 2 2-16,1 6-7 0,1 4 4 15,2 6 10-15,2 7-6 0,0 4 6 16,6 4 10-16,-2 4-11 0,3-3-2 15,2 2-5-15,1-3-8 0,1-3 0 16,1-1-2-16,-2-5 1 16,0 2-2-16,-4 0 2 0,-3 2-2 0,-6 4 1 15,-3 6-4-15,-6 1-1 0,-3 3 0 16,-4-3 0-16,-2-3-1 0,2-10-4 0,5-4-16 16,-1-8 0-16,6-7-12 15,2-5-19-15,0-9-26 0,0-6-22 16</inkml:trace>
  <inkml:trace contextRef="#ctx0" brushRef="#br0" timeOffset="117766.27">27690 6356 155 0,'0'0'47'16,"0"0"28"-16,-17-63-47 0,12 45 25 15,0 0 8-15,-1 3-4 0,3 1-8 16,-1 3 1-16,-1 0-14 0,3 5-8 15,0 3 6-15,0 1-2 0,2 1-2 16,0 1-2-16,0 0-5 0,0 3-10 0,0 7-11 16,0 10 0-16,0 9-1 15,4 12 3-15,-3 8 8 0,0 5 2 16,-1 4-5-16,0-2-3 0,-1-4-2 16,-2-3-1-16,0-5-1 0,0-4 0 15,-1-3-1-15,0-3-1 0,0-6-1 0,2-5 1 16,-1-1 0-16,0-7 0 0,1-3-1 15,1-5-10-15,1-1-15 0,0-6-20 16,0 0-13-16,0-6-16 0,-1-5-17 16,-2-4-94-16,2-3-71 0</inkml:trace>
  <inkml:trace contextRef="#ctx0" brushRef="#br0" timeOffset="118084.03">27607 6272 104 0,'0'0'232'0,"0"0"-149"16,0 0-13-16,-6-51 11 16,6 45-18-16,1 2-17 0,3-2-9 0,3 3-10 15,3-2-7-15,6 2 1 0,4 2-6 16,4 1-2-16,2 1-3 0,4 5 0 16,-2 3-4-16,-3 7 1 0,-2-2-3 15,-4 4-3-15,-8 4 0 0,-4-1-1 16,-5 7 1-16,-2 0-1 0,-8 1 1 15,-6 1 0-15,-5-2 0 0,-3 0 0 16,-1-3 1-16,-3-3-1 0,0-2 0 16,-1-2-1-16,5-6 1 0,2-1 1 15,4-4-2-15,5-4 0 0,4-2 0 16,1-1-1-16,4 0 1 0,1-4 2 16,0-3-2-16,1-2-13 0,5-4-18 15,10-4-40-15,6-5-51 0,3 1-130 16</inkml:trace>
  <inkml:trace contextRef="#ctx0" brushRef="#br0" timeOffset="118583.92">28405 6161 260 0,'0'0'75'0,"0"0"-44"0,0 0-6 15,0 0 21-15,0 0 0 0,-4-52-3 16,-5 50-12-16,-4 0-15 16,-2 2-9-16,-4 2 0 0,0 7 2 0,-4 2 1 15,2 6-1-15,2 4 1 16,-5 8 2-16,4 8-4 0,2 7 1 16,0 7 2-16,3 7-2 0,-2 7 2 0,6 4-3 15,1 4 2-15,3 1-2 0,5-3-2 16,2 0 0-16,13-7 0 0,2-2 1 15,7-9 0-15,5-3 4 0,-1-6-4 16,5-7-1-16,-2-6 2 0,0-4-3 16,-1-7 1-16,-5-6 1 0,-3-5-5 0,-5-3 0 15,-1-3 0-15,-8-3-2 0,-2 0 0 16,0-6-7-16,-4-6-17 16,0-2-6-16,0-6-15 0,-4-4-30 0,-3-7-36 15,-4 0-104-15</inkml:trace>
  <inkml:trace contextRef="#ctx0" brushRef="#br0" timeOffset="118899.34">28330 6294 336 0,'0'0'45'15,"0"0"8"-15,0 0 10 0,0 0-3 0,0 0-28 16,0 0-19-16,0 0-5 16,0 0 13-16,48 52 8 0,-24-25 4 0,6 3-3 15,1 3-2-15,3 2-1 0,-2 0 1 16,2-1-8-16,1-2-1 16,-3 0-2-16,-2-3-6 0,-6-3-4 15,-2-2 0-15,-3-1-2 0,-9-3-2 0,-1-1-1 16,-7-3-2-16,-2-2 0 0,0-1 0 15,-2-6-1-15,-5-1-13 0,-1-3-9 16,-1-3-8-16,-1-1-30 0,1-7-13 16,2-6-25-16,-1-6-59 0,3 0-47 15</inkml:trace>
  <inkml:trace contextRef="#ctx0" brushRef="#br0" timeOffset="119164.8">28666 6407 229 0,'0'0'145'15,"0"0"-68"-15,0 0-21 0,0 0 23 16,-22-57-23-16,18 51-12 16,3 3-11-16,0 3-7 0,0 0-1 15,0 1-3-15,-3 5-14 0,-3 9-6 0,-5 7-1 16,-3 8-1-16,-5 4 2 0,-2 2 2 16,-1 4 1-16,1-2 2 0,-7 2-3 15,2 1 2-15,-1-3 1 16,-3 0 0-16,2-1-1 0,3-4-5 0,1-2-1 15,8-3 2-15,2-6-2 0,7-4 0 16,4-8 0-16,4-3 0 0,0-7-1 16,7 0-8-16,6-7-25 0,8-7-13 15,10-6-7-15,2-5-44 0,-2-1-126 16</inkml:trace>
  <inkml:trace contextRef="#ctx0" brushRef="#br0" timeOffset="119452.87">29014 6456 291 0,'0'0'98'0,"0"0"-31"0,0 0-22 16,0 0 28-16,0 0-19 0,0 0-19 0,0 0-8 15,0 0-6-15,-2-11-5 16,12 11-5-16,1 1-1 0,6 2 1 0,6 1 6 15,-2-1 4-15,0-2-7 16,2-1-3-16,-1 0-4 0,2 0-1 16,0 0-2-16,-4-1-1 0,-1-2-2 0,-3-1 0 15,-3 1-1-15,-7 2 0 16,-1-1-11-16,-5 2-23 0,0 0-25 0,-6 0-21 16,-4 3-63-16,-2 1-121 15</inkml:trace>
  <inkml:trace contextRef="#ctx0" brushRef="#br0" timeOffset="119631.75">28910 6633 189 0,'0'0'195'0,"0"0"-143"16,0 0-15-16,0 0 29 0,0 0 3 16,53 24-13-16,-22-24-8 0,4 0-15 15,-3-4-7-15,-2-1 1 0,-8 1-9 0,-1-1-8 16,-3 2-8-16,-3 1-1 0,3 0-1 15,-3-1-31-15,4 1-43 16,-1-3-41-16,-3-1-121 0</inkml:trace>
  <inkml:trace contextRef="#ctx0" brushRef="#br0" timeOffset="120140.62">29399 6434 500 0,'0'0'70'0,"0"0"-31"0,0 0 15 15,66-51 6-15,-45 47-18 0,0 4-5 16,1 0-12-16,-2 1-5 0,-3 5-4 0,-5 0-2 16,0 5-3-16,-7 3-7 15,-3 2-2-15,-2 5-2 0,-6 2 2 16,-6 4 1-16,-2 0-2 0,-4 1-1 16,1-1 0-16,-1-2-16 0,2-3 0 15,2-5 1-15,5-3 2 0,-1-5 2 16,5-5 2-16,3-1 7 0,1-3 2 15,1 0 1-15,0-7 2 0,1-9 4 0,6-6-3 16,4-3-2-16,6-4-1 16,4 0 0-16,4-3-1 0,-1 2 2 15,4 0-1-15,1-1 1 0,-1 2 3 0,2 4 2 16,1 0-1-16,-2 4 1 0,-8-1 1 16,0 3 3-16,-8 3 0 0,0 1 0 15,-10 3-1-15,0 2 0 0,-3 3 5 16,0 0 0-16,-1 4-2 0,-3-2-3 15,0 4-1-15,-5 1-5 0,0 3 0 16,-3 5-4-16,-4 4 1 0,0 5-1 16,2 4 1-16,3 2 0 0,3 5 1 15,2 1 0-15,1 3 1 0,2 0 0 16,3 0 0-16,0 0 2 0,3-2-1 16,5-2-4-16,-1-1 0 0,4-5 0 0,0-1 0 15,1-5 0-15,2-3 0 16,5-2 0-16,-2-3 0 0,2-5 0 15,0-3 0-15,1 0-8 0,-2-6-15 0,-1-3-23 16,0-5-28-16,-3-3-51 0,-1-3-68 16,-3 1-191-16</inkml:trace>
  <inkml:trace contextRef="#ctx0" brushRef="#br0" timeOffset="120482.78">29841 5959 407 0,'0'0'56'0,"0"0"4"16,0 0 4-16,0 0-16 0,51-43-6 15,-23 47-14-15,3 8-7 0,3 5-2 16,-1 5 4-16,0 6-4 0,-3 5 2 0,-2 3-6 16,0 3 0-16,-2 3-1 0,-3 3 0 15,-3 3-3-15,-4 2 3 0,-3 5-5 16,-7 1-2-16,-4 3-5 0,-2-3-1 15,-7 1 0-15,-3-3 0 0,-1-2 0 16,-3-4 0-16,-4-5-1 0,-3-2-2 16,-2-3 1-16,-1-6 0 0,-5-2 1 15,-3-5 2-15,0-4-1 0,-2-2-1 16,0-5 2-16,1-2-1 0,2-5 0 16,8-2 2-16,4-3-1 0,8-2 1 15,6-1-2-15,2-6 0 0,3-6-1 16,5-3-6-16,0-6-29 0,8-1-31 0,-6 1-57 15,-1 5-88-15</inkml:trace>
  <inkml:trace contextRef="#ctx0" brushRef="#br0" timeOffset="120966.64">26909 7467 284 0,'0'0'154'0,"0"0"-129"16,0 0 0-16,0 0-8 0,0 0-7 16,53 13-1-16,-13-10 7 0,10 2 9 15,17-3-2-15,13-1-7 16,17-1 0-16,23 0-2 0,17-2 2 0,17-1 1 15,18-2 3-15,16 0-2 0,16-1-2 16,9 0-3-16,13 1 10 0,7 0 7 16,0-2 1-16,2 0-9 0,-3 0-6 15,-8 2 12-15,-16-2-3 0,-14 0-16 16,-23 1 4-16,-25-1-2 0,-22 0-4 0,-29-2-7 16,-20 0-7-16,-26-2 6 0,-19-1-3 15,-18-2-21-15,-12-9-23 0,-22-10-57 16,-9-5-142-16</inkml:trace>
  <inkml:trace contextRef="#ctx0" brushRef="#br0" timeOffset="158415.51">19107 16602 327 0,'0'0'153'16,"0"0"-122"-16,0 0-6 0,0 0 1 15,0 0 6-15,0 0-16 0,0 0-12 16,0 0-2-16,0 0-2 0,-15 2 0 16,17 9 0-16,4 2 1 0,3 5 2 15,4-1 4-15,1 0 1 0,6 2-3 16,2 0-2-16,8 4-1 0,3 1-1 16,4 2-1-16,5-1 1 15,5 3-1-15,2-2 1 0,7 2 0 0,2-2-1 16,6-1 1-16,8-4 0 0,0-1 0 15,5-5 0-15,1-3 4 0,4-5 3 0,-1-1-2 16,3-5-1-16,1-1 1 0,3-7-2 16,-1-4 2-16,4-1-2 0,16-8 0 15,4-6-3-15,3-5 0 0,2-3-1 16,-12-1 0-16,1-2 1 0,-15 2-1 16,10-5 2-16,-1-2 1 0,-3 0-2 15,15-5-1-15,-13 3-4 0,1-1 4 16,1-1 0-16,-1-5 0 0,-4 0 2 15,-2-5-1-15,-9-1 0 0,-5-3-1 16,-7-1 0-16,-5-1-6 0,-11-5 4 16,-10 0 2-16,-8-3 0 0,-12-1 2 15,-10-6-1-15,-6 1 0 0,-8-3 2 16,-5-2 2-16,-10-1-2 0,-7-1 2 16,-6-2-1-16,-8 2 1 0,-1 1-1 15,-11 0 0-15,-1 3 0 0,-5 5 0 0,-7-1-3 16,0 5 2-16,-9 0-1 15,-6 3-2-15,-5 2-2 0,-7 3 2 16,-4 5-5-16,-7 1 4 0,-6 7 1 16,-8 2-1-16,-4 4 1 0,-5 8 1 15,-8 3 1-15,-2 8-1 0,-5 6-1 16,-3 6-2-16,-1 8 2 0,-4 4 1 0,-4 9 1 16,-4 11 1-16,-4 10 2 0,-7 11-3 15,1 9-1-15,-5 13 6 0,1 8-1 16,3 13 13-16,3 14-1 0,10 10-1 15,17 11-5-15,19 8 13 0,26 8 5 16,27 9-7-16,26 6-14 0,27 9-4 16,17 1-5-16,24 6-5 0,13-3-30 15,12-5-51-15,-4-23-113 0</inkml:trace>
  <inkml:trace contextRef="#ctx0" brushRef="#br0" timeOffset="178627.74">8673 16615 179 0,'0'0'69'16,"0"0"-58"-16,0 0-11 0,0 0 2 15,0 0 9-15,0 0 22 0,0 0-4 16,0 0 0-16,68-27 10 0,-38 27-3 16,6 2-3-16,8-2-6 0,5 0-2 15,8 0-8-15,3-3-5 0,9 0-5 0,10 0-2 16,9-1 0-16,12-1 15 15,7 1-3-15,6 1-11 0,7 1-1 16,6 2 1-16,7 0 9 0,6 0 3 16,7 2-4-16,9 0 1 0,5-1-1 15,11-1 2-15,3 0 2 0,7-3-4 0,5-3-7 16,-1 1 5-16,-2-3 0 0,-11-1 2 16,-7 2-3-16,-10-1-8 0,-14-2 5 15,-20 3 3-15,-15-2-3 0,-28 1-2 16,-21 0-6-16,-27 2-5 0,-23-1 5 15,-21-3 0-15,-24-2 0 0,-32-10-31 16,-28-14-72-16,-24-7-184 0</inkml:trace>
  <inkml:trace contextRef="#ctx0" brushRef="#br0" timeOffset="195190.54">24878 14587 561 0,'-47'-96'0'0,"9"35"-23"16,-4 2 2-16,-5-3 16 0,-7 1 3 15,-4-3-5-15,-12-2-5 0,-3-1 5 16,-10 0 7-16,-3 2 0 0,-9 3 2 16,-5 1-1-16,-2 0-1 0,-7 4 0 0,1 2 1 15,-7 1 0-15,-2 3 2 0,-2-1 2 16,-3 4 2-16,1 2 0 0,-8 0-2 15,-3 4 1-15,-3 3-4 0,-9 2-1 16,0 6 2-16,-7 1 5 0,-4 6-1 16,-4 4 0-16,-6 5-4 0,-1 5-2 15,1 4 6-15,2 3-3 16,2 3 6-16,3 6 3 0,3 7-2 0,1 3-6 16,3 6 3-16,3 6-3 0,1 4 0 15,-1 7-2-15,-1 5-3 0,2 5-2 16,1 6 2-16,-7 2 2 0,2 9 0 15,-3 3 2-15,-2 5-4 0,1 5-4 16,5 6 4-16,5 5 1 0,13 4 4 16,11 5-5-16,8 1 0 0,12 3-6 15,10 4 6-15,4 4 1 0,14 2 0 16,3 3 1-16,5 4-1 0,5 6 0 0,8 4-1 16,2 3 0-16,6 3 0 15,7-4-2-15,10 5 2 16,7-4 0-16,12 1 1 0,8 3-1 0,10-1 0 0,16 0 0 15,7-3 1-15,2-19-1 16,13-2 1-16,5-1 3 0,13-1-2 16,31 34-2-16,14-6 0 0,14-6-1 0,19-9 1 15,3-23 1-15,12-2 4 0,15-5 2 16,10-5 1-16,12-8-2 16,10-10-3-16,11-5-1 0,8-12-2 0,9-8 5 0,7-11-1 15,6-11-3-15,6-9 6 16,7-9 0-16,6-5 0 0,5-7-6 15,6-9 5-15,0-8-6 0,1-10 3 16,-6-6-2-16,-2-10 6 0,-3-5-6 0,-10-10 2 16,-1-4 6-16,-14-10-9 0,-3-3 4 15,-14-3 4-15,-12-4-2 0,-5-5-6 16,-17-10 0-16,-10-12 1 0,-11-8 3 16,-17-8-4-16,-15-2-4 15,-16-2 4-15,-16-3 4 0,-20-4 1 0,-16-6 4 16,-13-3 0-16,-17-3 16 0,-13 0-21 15,-15 0 4-15,-13 0-1 0,-19 0-2 0,-15-4-4 16,-13 2 0-16,-17 2 2 16,-18 1-2-16,-17 5 0 0,-20 2-2 15,-19 4-6-15,-22 7-8 0,-23 4-5 16,-25 6-20-16,-25 9-13 0,-31 1-40 16,-34 16-132-16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9:44:39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24744 11202 352 0,'0'0'34'0,"0"0"9"15,-3-59-1-15,3 37 11 16,2-5-10-16,5 0-14 0,3-1-7 15,3 3 0-15,1 4 2 0,1 1 3 16,3 7 0-16,4 4-5 0,1 2-2 16,4 5-5-16,1 1-4 0,5 1 2 15,-1 3-2-15,1 4 0 0,-1 0-3 16,-3 4-4-16,-3 1-3 0,-4 1 1 0,-6 1 0 16,-2 4-1-16,-8 3 0 0,-3 3 0 15,-4 5 2-15,-8 2-2 0,-10 3 2 16,-5 1-3-16,-6 1 1 15,-1 0-1-15,-2-3 0 0,-1 0 1 0,0-3-1 16,-2-2-4-16,3-3 3 0,0-3-1 16,5-4 1-16,5-4 1 0,7-3 0 15,0-5 0-15,10-2 0 0,1-2 1 16,3-1-1-16,2 2 0 0,0-3 0 16,0 0 1-16,0 0-2 0,4 2 1 15,4 0 0-15,7 0 0 0,6 1 3 0,6-3 6 16,4 1 4-16,1 1 0 15,-1 2-3-15,0 0-3 0,-1 4 2 0,-1 1-1 16,-1 1-4-16,-5-1-4 16,-1 1-1-16,-1-2 1 0,0 3 0 0,-1-1 1 15,0-4-1-15,4 0-1 0,-1-3-19 16,7 0-31-16,5-3-37 16,6 0-3-16,6-7 24 0,0-7-110 0,0 0-161 15</inkml:trace>
  <inkml:trace contextRef="#ctx0" brushRef="#br0" timeOffset="1036">25956 10921 66 0,'0'0'47'15,"0"0"34"-15,0 0-33 0,7-63 10 16,-7 48 2-16,-4 1 4 0,0 3-8 16,-3-2-13-16,-1 4-7 0,0 3-13 0,-3-3-8 15,-3 9-6-15,-3 0-3 16,-4 0-3-16,-5 9-2 0,2 0 1 15,-1 6-2-15,-1 4 0 0,2 6 1 16,0 5 0-16,0 5-1 0,5 7 2 16,0 7 3-16,5 2 1 0,3 2 2 15,5 2 6-15,5-5-8 0,1 0 3 16,2 0-4-16,7-6-1 0,3-3 2 0,1-7-3 16,5-2 0-16,7-3 0 0,-2-7-2 15,7-4 1-15,3-3 1 0,3-6 2 16,2-4 6-16,2-5 1 0,3 0-3 15,-1-8-1-15,-1-9-7 0,-1-4 3 16,-5-7 5-16,-1-2-5 0,-6-3 2 16,-8-4 0-16,-2-4 6 15,-7-4 3-15,-3-5-3 0,-5-4-1 0,-3-3 0 16,-5-2 0-16,-5-3 0 0,-4 4-1 16,-3 5-5-16,-2 9-3 0,-3 10 1 15,-3 5 0-15,-3 7 0 0,-3 1-2 16,-6 6-1-16,-1 3 1 0,-5 0 0 15,4 5-1-15,-1 1 1 0,7 1 0 16,5 5-1-16,4 0-2 0,7 2-3 16,4 4 5-16,6 4-1 0,1 6 1 15,0 3-1-15,5 9 1 0,1 2 0 16,2 8-1-16,7 7 1 0,3 3 1 16,3 6-1-16,4 0 0 0,4 1 0 0,-1-1 3 15,0-3-2-15,2-1-1 0,-2 1 0 16,2-2 0-16,-4 1 0 15,4-2 0-15,-3 0-1 0,-4-1 1 0,-1-3 1 16,-7-3-1-16,-1-5 0 0,-2-1 2 16,-6-3-1-16,0-5-1 0,-8 1 0 15,-4-4 2-15,-3-4-2 0,-2-1 2 16,-3-3-2-16,-4-1 1 0,0-2 0 16,-3 0 0-16,-1 0-1 0,-1-5 1 15,1-1-1-15,2-5-4 0,4-2-6 16,6-1-2-16,7-8-16 0,3-5-11 0,6-8-16 15,10-4-14-15,6-10-47 16,6 0-108-16</inkml:trace>
  <inkml:trace contextRef="#ctx0" brushRef="#br0" timeOffset="1435.31">26740 10832 222 0,'0'0'72'16,"0"0"-43"-16,0 0 7 0,0 0 36 0,0 0-17 15,-46-51-11-15,44 49-12 16,1 1-4-16,-1-1-9 0,2 2-3 0,-2 0-7 15,-3 0-5-15,-1 8-1 16,-5 4-2-16,-3 3 0 0,-1 5 1 0,-3 6 1 16,3 6 2-16,-1 4 0 0,1 9 0 15,2 5 7-15,0 6 2 0,3 5 3 16,2 2 0-16,2 4-2 0,3-2-4 16,1-1-4-16,2-9 0 0,0-3 1 15,5-9 0-15,3-4-3 0,4-5-2 0,2-7 2 16,5-6-3-16,1-4-1 15,1-3-1-15,8-7 2 0,0-5-2 16,4-2-1-16,2-6-35 0,-1-9-39 0,1-1-73 16,-10-4-162-1</inkml:trace>
  <inkml:trace contextRef="#ctx0" brushRef="#br0" timeOffset="1865.31">26945 11176 297 0,'0'0'120'16,"22"-53"-81"-16,-6 33-9 16,4 3 25-16,0 1-6 0,2 4-16 0,3 3-10 15,-3 2-5-15,-3 2 0 0,0 3-3 16,-3 2 1-16,1 0-3 0,-3 2-4 16,1 3-1-16,-3 2 1 0,-2 4-2 15,-2 0-4-15,-3 4 1 0,-3 0-2 16,-2 5-1-16,-3 2 1 0,-10 3 1 0,-6 1-3 15,-5 2 1-15,-3 0-1 0,-6 0 1 16,3-3-1-16,-3-2 0 16,3-3 0-16,2-1 1 0,0-4-1 0,6-1 0 15,2 0 0-15,7-6 2 16,3-1-2-16,7-4-1 0,2 0 1 0,1-3 0 16,0 0 0-16,2 1-1 0,7 0 1 15,5 1 0-15,8 1 2 0,5-3 0 16,3 0 4-16,0 0 2 0,0-1-1 15,-5-3-1-15,1 2 1 0,-3-2 1 16,1 0 2-16,-3 2-2 0,-1-1-3 16,-2 1 1-16,-3 2-2 0,-2 0-2 15,-3 0 0-15,-4-2-2 0,0 2 0 16,-1-1-2-16,2 0-27 0,0-2-35 16,1-5-30-16,1 1-55 0,3-2-112 0</inkml:trace>
  <inkml:trace contextRef="#ctx0" brushRef="#br0" timeOffset="2532.83">27459 10728 254 0,'0'0'35'0,"0"0"-22"16,6-59 1-16,-2 50 34 0,-3 3 12 15,2 3-14-15,-2-1-12 0,0 3-10 16,0-1-4-16,1 0-1 0,-1 1-3 15,0 1-3-15,0-2-1 0,3 2-5 16,2 0-3-16,3 2-2 0,4 5-1 16,5 0 1-16,4 5 1 0,1 0 2 15,2 2 5-15,0 1 6 0,1 1-3 16,-2 2-4-16,0-2 1 0,-1 4 0 16,3 1 0-16,-3 1-1 0,-3 0 0 15,0-1-3-15,-2 1 0 0,-3 0-1 16,-2 2 0-16,-2 1 2 0,-3 1-4 15,-1 3 1-15,-1 2-2 0,-3 2 1 16,-2 2-1-16,-1 0 1 0,0 1-1 16,-5-1-1-16,-2-1-1 0,-4 0 0 15,-3 0 0-15,-1-2 1 0,-4-1 0 0,0 1-1 16,-2-3 1-16,-2-2 0 0,2-1-1 16,-2-4 1-16,-2-3-1 0,2 1 1 15,0-4-1-15,1 2-2 0,2-4 2 16,1 0 0-16,2 1 1 0,-1-3 2 15,3 1 4-15,2-4-1 0,1-1 0 16,4 1-2-16,0-4-1 0,4 2 0 16,-2-3-1-16,4-1-1 0,0 0 0 15,-1-3 0-15,3 2-1 0,-1-2 0 16,1 0 1-16,0 0-1 0,0 0 0 16,0 1 1-16,0-1 0 0,0 0-1 15,0 0-5-15,-1 0-13 0,1-1-9 16,-2-4-3-16,-1 0-9 0,0 0-14 15,0-1-11-15,0 0-29 0,2 0-37 0,1 1-14 16</inkml:trace>
  <inkml:trace contextRef="#ctx0" brushRef="#br0" timeOffset="10387.62">19920 14334 188 0,'0'0'51'0,"0"0"-15"16,38-66-29-16,-33 43 14 0,-3 1 6 0,-2-1-8 15,-7 0 2-15,-4 0-7 0,-6 1-2 16,0 3-3-16,-7-1 0 0,0 0-1 15,-6 2 3-15,-1-1 1 0,-3-1-6 16,-3 2 1-16,-2 0 1 0,0 1-1 16,-4 0 6-16,-4 1-7 0,-5 4-3 15,-3 1-1-15,-7 2-2 0,-2 5 1 16,0 2 2-16,-8 2-2 0,2 0 2 16,-4 0 6-16,-1 3 1 0,1 0-6 15,-1 2 4-15,-1 1 2 0,1 0-1 16,-3 1-3-16,1 3 0 0,1-3-1 15,-1 1-5-15,2 0 2 0,-1 1 1 16,3-2 0-16,-3 2-2 0,6 0 1 16,-2 0 2-16,2 4-1 0,2 0-2 0,-1 4-1 15,4 3 3-15,0 2-2 16,3 1-1-16,5 0-1 0,0 1 1 0,6 0 0 16,0 1 0-16,4 2 0 0,2 1 0 15,0-1 0-15,5 3 0 0,1-1 0 16,4 2 0-16,5-3 0 0,5 1 0 15,3 0 0-15,6-3 1 0,7 0-1 16,5-2-1-16,2-1 1 0,4 1 0 16,4 0-2-16,8-2 0 0,7 1 2 15,7-1 1-15,5 2-1 16,5-4 0-16,9 1 3 0,4-1-3 0,10-4 0 16,5 2 1-16,2-5-1 0,2 0 1 15,7-1-1-15,1 1 0 0,4-3 0 16,3-1 1-16,3 0-1 0,-1 0 0 15,6-2-3-15,-1 0 3 0,1-2-2 16,3 0 4-16,1-1-2 0,-3 0 0 0,4 2 1 16,-1-4 0-16,0 3 0 0,-1-3-1 15,0-2-1-15,-3 0 0 16,-1 0 1-16,-4 0 2 0,-2-2-2 0,-3-4 0 16,0 2 2-16,-5-2 0 0,-4 0-1 15,-4-1-1-15,-4-2 2 0,-7-1 1 16,-2 0-1-16,-5-3 2 0,-8-1 1 0,-4-5 4 15,-8 1-4-15,-9-3 0 16,-2-3 2-16,-10-1 2 0,-2-2-2 16,-8-5 5-16,-2 0-2 0,-11-2 1 15,-6-4-9-15,-8 3 3 0,-3-4-2 16,-10 0-2-16,-5 0 0 0,-5-2-1 16,-7-1 3-16,0 3-3 0,-5-1-3 0,-2 1 0 15,1-3-19-15,-2-1-9 16,1-4-12-16,-1-3-66 0,10 3-87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8:39:46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6845 17287 241 0,'0'0'17'16,"0"0"38"-16,0 0-38 0,0 0-4 15,0 0-4-15,0 0 2 0,0 0-2 16,0 0 1-16,61 0 2 0,-45 0-1 16,2 0 7-16,2 0 4 0,3 0-4 15,5 0 0-15,2 3 2 0,3-1 5 16,3 1-12-16,5 1 0 0,6-1 10 15,4-3-10-15,4 2-7 0,1-1-5 16,5 0 0-16,-1 1 0 0,1-1-1 16,1 2 0-16,-2 0 2 0,0-2-1 15,2 2-1-15,0 0 1 0,-1 0 1 0,3 0 3 16,2 0-3-16,1 0 1 0,3-1-1 16,0 2 0-16,-1-2-1 15,1 1-1-15,2 1 1 0,-2-1 1 0,0 1-2 16,0 1 1-16,0-1 0 15,-1 0 0-15,0-1-1 0,-2 2 0 0,2-1-3 16,0 1 3-16,0 0 1 16,2-2 2-16,2 1 0 0,1-1 0 0,2-1-1 15,1-1 0-15,1 3 0 0,1-3-2 16,2 0 2-16,-1 1 0 16,1-1-2-16,1 1 0 0,-1-1 1 0,-2 0 2 15,-1 1-1-15,0-2 0 0,1 1 0 0,-1 1 0 16,-2-2-1-16,0 1 0 15,3-1 0-15,-1 0-1 0,4-1-3 0,0-2 2 16,6-3 1-16,0 1 1 0,3-3 0 16,17-1-1-16,-11 2 2 15,12-1-1-15,3-2 2 0,-9 2-3 0,1-1-3 16,-2 0 2-16,-1 4 1 16,1-1 1-16,12-1 2 0,-9 2 2 0,2 0 1 15,3-1 0-15,1 1-2 0,4-1-3 16,2 1 0-16,1-4 0 0,-2 2 1 15,-1-2 0-15,-1 0 1 0,-4 3-1 16,-2-2-2-16,-15 3 0 0,-5 1 0 16,0-2 5-16,-6 1 1 0,11 0 4 15,0-1-1-15,-5 3-2 0,-4 0-1 16,-4 0-6-16,-5 0 1 0,-5 3-1 16,-9-1 1-16,-8-1 0 0,-8 2 0 0,-8-3-1 15,-9 2 0-15,-5-1-25 16,-5-9-29-16,-5-17-46 0,-3-11-141 0</inkml:trace>
  <inkml:trace contextRef="#ctx0" brushRef="#br0" timeOffset="12903.63">10359 15458 160 0,'0'0'7'0,"0"0"-7"0,0 0 4 15,0 0 6-15,-44-59-5 16,27 52 15-16,-2-2 0 0,-4 3-11 0,-2-3-4 16,0 3 0-16,-1 1 1 0,-2-1-3 15,3 4 1-15,-3-2-1 0,3 1 0 16,0 1-3-16,1 0 1 0,1 1-1 15,-1 0 0-15,-2 1 0 16,-1-2 0-16,0 2 0 0,-3 0-1 16,-1 0 1-16,1 2 0 0,-3 1-2 0,2-1 2 15,1 0 0-15,-2 0 0 0,3 0 0 16,-2 0 0-16,1 0 0 0,1-1 0 16,2 2-3-16,-3 3-3 15,1-1-2-15,2 1 1 0,-2 1 2 0,2 0 3 16,2 2 2-16,-1-2 0 0,5 4 0 15,-2-1 0-15,1 0 1 0,0 3-1 16,-2 0 0-16,1 1 1 0,-4 1 0 0,-1 3 0 16,0-1-1-16,-3 1 0 15,2 1 2-15,1 0-2 0,-1 1 1 0,4-3-1 16,1 0 0-16,3 1 0 0,-1 0 1 16,4-1-1-16,1 1 0 0,0 0 0 15,0-4 0-15,1 4 0 0,-1-3 1 16,0 2 3-16,-2 1-2 0,-1 1 3 15,0 1-2-15,-1 2 0 0,0 2-3 16,-1 2 0-16,0 0 0 0,-1-1 0 16,2 2-2-16,-2-2 1 0,0 2 1 15,1 0 0-15,1-2 0 0,-1 1 0 16,5 1 0-16,1-2 0 0,4 2 0 16,2-2 1-16,3-1 2 0,3 1-1 15,1-1 0-15,3 2 0 0,0-1-1 16,2 4 1-16,3-1-2 0,2-2 0 15,3 3 1-15,2-2 0 0,1-2-1 16,2 0 0-16,-1-2 2 0,4 0-1 0,-3-2 0 16,4 1 3-16,-2 0-3 0,-1-4 2 15,1 1 14-15,0 1-15 0,4-1-1 16,0 3 0-16,6-2-1 0,-1-1 1 16,4 0 1-16,6 3-1 0,1 1-1 15,3-1 1-15,-2 0-1 0,0-3 0 16,-1 1 0-16,1 0 0 15,0 0 0-15,-2 1 0 0,-2-2-16 0,-3-3 6 16,-1-6 10-16,-1 0 0 0,-1-2-1 16,-1-2 1-16,0-2 1 0,0 1-1 15,-2-1 0-15,2 1 0 0,-2 2 1 16,0 0-1-16,0-2 2 0,-3-1-2 16,-1-2 2-16,2-2-1 0,2 0 0 0,-1-3 3 15,2-1 3-15,2 0 1 16,-1-2-1-16,0 1 1 0,0 0 3 15,-1 0-3-15,1-2 0 0,-1 2-5 0,2-1 1 16,2-1-3-16,-1 1 0 0,3-1-1 16,-4 1 0-16,3-3 1 0,-1 2-1 15,-1-1 0-15,0-1 1 0,-2 0-2 16,0 0 1-16,0-2-1 0,-1 2 0 16,-3-2-1-16,2-1-2 0,0 1-3 15,1-1 0-15,-1 1 0 0,2-1 3 16,0 0-2-16,1-1 3 0,0 1 3 0,0 0 0 15,-1-2 0-15,0 0 2 16,0 0 2-16,-5 1 6 0,2-2-2 16,0 1 0-16,-3-1-2 0,1-2-1 0,2 1-1 15,2-1-4-15,-3-1 2 16,0 1-1-16,1 1-1 0,-6-2 0 16,-1 2 1-16,2 0 1 0,-1-2 0 15,-1 0 4-15,0 1 4 0,-2-3 1 0,1-1 0 16,-2 2-4-16,2-3-2 15,-3-2 0-15,-4 2-3 0,2-6 0 0,-4 0 1 16,0-3 5-16,-4-3 6 0,1-5-3 16,0-1 2-16,1 0-2 0,-1-2 0 15,0 1-6-15,3 3 1 0,-4 2-2 16,-2 1-1-16,-1 0 2 0,0 0-2 16,0-1-1-16,-7-1 0 0,-2 0 1 15,-4-2-1-15,-3 1 0 0,-4 1-1 0,-5 6-1 16,-4 2 0-16,-5 5 0 0,-6 2-15 15,-1 3-27-15,-8-1-18 16,0 3-37-16,0 2-29 0</inkml:trace>
  <inkml:trace contextRef="#ctx0" brushRef="#br0" timeOffset="48988.41">12681 15775 61 0,'0'0'62'0,"0"0"-48"16,0 0-4-16,0 0-5 0,0 0-1 15,0 0 3-15,0 0-3 0,0 0 2 16,-7-48 1-16,7 44 8 0,-5 0 16 16,0 1 20-16,-3 0-7 0,0 0-8 15,-5-1-3-15,4 2-8 0,-4 2-11 16,-2-2-10-16,1 2-3 0,-2 0-1 15,7 0 2-15,-3 2-2 0,3 1 0 16,2 1-2-16,0-1 2 0,-2 5 0 16,1 1-1-16,-2 3 1 0,-2 2 0 0,2 1 1 15,-2 2 1-15,-2 0 1 16,2 1 1-16,0 2 2 0,1-1-2 16,-2 2 2-16,4 0 0 0,1-2 0 0,5 1 2 15,-1-1 1-15,2 2 0 0,-1 0 4 16,1 1-3-16,0 2-1 15,1 1-1-15,0 1-2 16,-1-1-2-16,2 0 2 0,-2-1-3 0,-1-2-1 16,3 2 4-16,-1-5 2 0,1 3-4 15,0-2 0-15,1-3 1 0,3 1-2 0,-1-4 1 16,3 1-1-16,2 0 1 0,-3-2-2 16,5-1-1-16,-2-2-1 0,4 0 2 15,2 3-2-15,0-2 6 0,2 2-3 16,-4 0 0-16,1-3-3 0,1-2 2 15,-1 3 0-15,1-4 0 0,-5 2 0 16,4-2-2-16,-3-1 1 0,-2 1-1 16,4-5 0-16,-3 1 0 0,3 0 2 15,-1-3-2-15,-1 0 0 0,1 0 0 0,-1-5 0 16,0 0 0-16,1-2 1 16,-3 0 2-16,3-2-2 0,-2-2 4 15,-1-1-1-15,2-1 1 0,-2-3-1 16,2 0 0-16,-3-3 2 0,6 0-5 0,-4 0 2 15,0-1-1-15,2 2 0 0,-5 0 1 16,3 2 1-16,-4-3 1 0,0 1 2 16,-2 0 1-16,0-1 2 0,0-2 5 0,-1-1-3 15,-1-2-4-15,0 1 0 16,0-4-3-16,1 1 1 0,-1-2-1 16,0 2 1-16,-1-2 4 0,0-1 2 15,0 4 2-15,-3 0 1 0,0 4-2 16,-6 1-1-16,0 1-2 0,-4 4-2 15,-3-1-1-15,2 3-3 0,-6 1-2 16,2 3-1-16,0 0-1 0,-1 1 1 16,2 1-1-16,4 0 1 0,1 3 0 15,7 0-1-15,1 1 0 0,3 0-10 16,1 1-17-16,0 2-35 0,6-1-34 16,2-3-81-16,3 0-196 0</inkml:trace>
  <inkml:trace contextRef="#ctx0" brushRef="#br0" timeOffset="49699.01">12643 16757 53 0,'0'0'3'15,"0"0"2"-15,0 0 3 0,0 0 8 16,0 0 16-16,-33-9-13 0,27 8 18 16,1-1-16-16,1 2-1 15,-1 0-3-15,-1 0-1 0,2-2-10 0,1-4-6 16,-1-1-54-16</inkml:trace>
  <inkml:trace contextRef="#ctx0" brushRef="#br0" timeOffset="70093.18">27074 12593 78 0,'0'0'35'0,"0"0"-15"0,0 0 56 16,0 0-50-16,-4 35-4 0,3-23 1 15,1 5-1-15,-2-2 2 0,1 4 9 16,-2 2-11-16,0 4 2 0,-1 5 4 16,-4 4-3-16,4 3-2 0,-1 3-4 15,0 2-6-15,1 3-7 0,-2 2 0 16,1 6-2-16,0 1 0 0,0 4 0 15,-1 0 2-15,2 0-1 0,2 4 2 0,2-1-3 16,0 1 0-16,0 3-2 16,1 0 0-16,1 2 0 0,-2 4-1 15,0 1 0-15,-1 1 7 0,-2 0 16 16,2 6 4-16,-3-2-7 0,2 3-5 16,-1 2-5-16,0 1-2 0,-1 2 1 0,1 1 2 15,-3-1-1-15,2 2-2 0,0-6-3 16,2-1-1-16,0-4 0 0,1-2-3 15,0-1-1-15,-2-6 2 0,3-3 2 16,-2-6 1-16,0-6 0 0,1-5 1 16,0-5-2-16,1-6-4 15,-2-7 1-15,2-3-2 0,-2-7 0 0,0-8-12 16,1-5-25-16,-2-5-22 0,-1-4-27 16,-4-7-51-16,-2-3-115 0</inkml:trace>
  <inkml:trace contextRef="#ctx0" brushRef="#br0" timeOffset="70561.45">25573 15488 135 0,'0'0'112'0,"0"0"-105"0,0 0-2 16,0 0 1-16,54 36 7 0,-27-30 0 15,1 0-7-15,7-3-3 0,3 3 0 16,8 3-1-16,4-3 0 0,8 2-1 15,8-1 0-15,11-1 0 0,8-1-1 16,11-2 2-16,5-1 0 0,11 0-2 16,7-2 1-16,4 0 7 0,10 0 7 0,8 0 10 15,11-2 3-15,10-2 0 0,4 1-7 16,9-2-1-16,5 1 1 0,7-1-4 16,8 1 2-16,5 0-8 15,4-1 2-15,6 2 0 0,0-5 0 0,2 5-5 16,-1-3-4-16,2 0 5 0,-3 0 1 15,-3 0 0-15,-1 2-10 0,-7-2 3 16,-5 3 0-16,-4-3-1 0,-12 3-2 16,-7 0-12-16,-17-1-28 0,-9 0-23 15,-14-6-47-15,-29-1-50 0</inkml:trace>
  <inkml:trace contextRef="#ctx0" brushRef="#br0" timeOffset="73030.08">26864 15557 73 0,'0'0'30'15,"0"0"27"-15,0 0-25 16,0 0-15-16,0 0-1 0,-34 20 1 0,29-18 2 16,0-1-8-16,0 0 1 0,3-1-2 15,0 0 5-15,1 0 4 0,1 0 16 16,0-4-1-16,0-1-9 0,1-1-10 16,2-1-6-16,4-1 1 0,0-2 1 15,2 1 3-15,3-1 0 16,1 0 2-16,4-3-4 0,2-3 1 0,3-2-3 15,4-2 0-15,6-2-2 0,2-6 1 16,6-3-2-16,9-4-1 0,7-8-3 16,8-5 0-16,8-7 0 0,9-5-1 15,3-2-1-15,3-1 0 0,4-3 0 16,3-3 1-16,6-5-1 0,5-4-1 16,4-2 0-16,5-4 0 0,6-2-3 15,0-6 3-15,8-2 1 0,0-3 1 16,7-1 2-16,2-2-4 0,-1-1-4 15,4 1 4-15,0 0 3 0,-2 0-3 0,4 0 0 16,-7 1 3-16,3 2-3 16,-2 0-3-16,-7 3 3 0,-3 2 2 0,-4 3 0 15,0 1 1-15,-9 3-3 0,-1 5 0 16,-5 2-6-16,-7 6 6 0,-4 3 1 16,-12 7 0-16,-10 4 1 0,-9 7-1 15,-5 5-1-15,-9 4-5 16,-10 6-10-16,-5 6-8 0,-14 7-7 0,-14 5-19 15,-8 5-30-15,-13 1-54 0,-10 4-133 16</inkml:trace>
  <inkml:trace contextRef="#ctx0" brushRef="#br0" timeOffset="105713.03">22133 15566 264 0,'0'0'41'0,"0"0"2"16,-52-29-16-16,27 29-8 15,-2 0-11-15,-4 6-4 0,-3 5-2 0,0 0 1 16,-1 1-2-16,1 4 1 0,4 0-1 16,3 2 4-16,5 5 8 15,5 3-3-15,0 7 2 0,3 8-5 0,-3 8 6 16,0 8-6-16,1 10 0 0,-3 7-3 16,1 2-2-16,3 2 0 15,4-5-1-15,7-6-1 0,4-8 0 16,5-8 0-16,11-8 0 0,2-7 0 0,10-4 0 15,3-6 0-15,5-3 0 0,7-9-8 16,3-5 8-16,6-5 0 0,0-4 2 16,0 0-2-16,-2-9 0 15,-3-7 1-15,-1-6-1 0,-2-8 10 0,1-8 1 16,-4-11 4-16,0-6 3 0,-2-8 3 16,-7-5-6-16,-2 0-4 0,-9-4 3 15,-3 0-3-15,-4 2 2 0,-5 1 0 16,-6 2 0-16,-3 8-1 0,-14 4 1 15,-4 10-3-15,-11 6-6 0,-8 8-2 16,-9 9-2-16,-5 5 2 0,0 4-2 16,1 6 0-16,8 4-3 0,13 2-8 15,15 1-16-15,14 2-8 0,15 2-34 0,17 3-68 16,7-1-35-16</inkml:trace>
  <inkml:trace contextRef="#ctx0" brushRef="#br0" timeOffset="108647.67">20365 4702 3 0,'0'0'88'0,"0"0"-60"0,0 0-5 16,0 0 8-16,0 12-18 0,0-9 3 15,0-3 40-15,0 1-30 0,1 1-7 0,-1-2 4 16,0 0 3-16,0 2 3 16,0 1-5-16,0 3-8 0,0 2-10 0,0 3-3 15,0 0-2-15,0 3-1 16,0 0 0-16,1-1 0 0,2-1-1 15,0 5-5-15,2 0-14 0,-1 3-14 0,-3 0-16 16,-1 2-37-16</inkml:trace>
  <inkml:trace contextRef="#ctx0" brushRef="#br0" timeOffset="108927.43">20395 5343 211 0,'0'0'15'0,"0"0"19"15,0 0 1-15,0 0 7 0,0 0-5 16,0 0-1-16,0 0-7 0,0 0 0 0,0 0-6 16,7 22 0-16,-3-17-8 15,-3 2-5-15,1 3-4 0,-2 2-4 0,0 4 1 16,-2-2-1-16,0 2-1 15,-2 1-1-15,1-1-1 0,1 0-4 0,0 0-6 16,0 1-6-16,-1-2-2 0,2 2-11 16,-2 0-42-16,0-2-51 0,0-1-117 15</inkml:trace>
  <inkml:trace contextRef="#ctx0" brushRef="#br0" timeOffset="109190.39">20448 6106 174 0,'0'0'21'0,"0"0"3"16,-8 52-2-16,7-42 10 0,0 3 3 0,-2-3-2 16,0 2-8-16,0 2 1 0,-1 0-8 15,0 1-6-15,0 2-1 0,0-1 4 16,0 2-3-16,0 1-4 0,-1 1-3 15,3-2-2-15,-1 0-2 0,3-1 1 16,0 0-2-16,0-3 0 0,4 2 0 16,3-2-2-16,2 3-7 0,-1-1-12 0,2-3-32 15,0 3-38-15,-5-5-70 16</inkml:trace>
  <inkml:trace contextRef="#ctx0" brushRef="#br0" timeOffset="109412.81">20488 7018 203 0,'0'0'34'0,"0"0"-29"0,0 0 1 16,0 57 7-16,-3-47 1 0,-1 1-10 0,-1-1-4 15,1-1-7-15,0 1-11 0,2-3 3 16,0 0 1-16,2-3-4 0,0 1-12 15,0 1-4-15,4-3-21 0</inkml:trace>
  <inkml:trace contextRef="#ctx0" brushRef="#br0" timeOffset="109610.84">20509 7467 81 0,'0'0'68'16,"0"0"-60"-16,12 50 10 0,-6-40 1 16,-3 1-12-16,-2-2-5 0,-1 3-2 15,0-1-2-15,0-1-6 0,0 1-1 0,-3 2 9 16,0 1 0-16,-1-1 0 0,3-3 0 16,0 5-3-16,0-4-12 0,1 0-8 15,0 3-17-15,0-5-22 0</inkml:trace>
  <inkml:trace contextRef="#ctx0" brushRef="#br0" timeOffset="109932.57">20443 8050 192 0,'0'0'9'0,"1"54"11"16,0-38 1-16,0 0 1 0,0 0-9 15,0 2-4-15,-1-2-7 16,2 2-1-16,-2 2-1 0,2-1 0 15,-1-1 0-15,-1 2-1 0,0-1-5 0,0 3-4 16,0 0-4-16,1 0 2 16,0 0-2-16,-1 1-4 0,0 1 4 0,1 0 9 15,1-1 5-15,-1 3 0 0,-1-2 5 16,0 1 1-16,0-3-3 0,0 2 8 16,-3-2 2-16,2-1-2 0,-1 3 0 15,1-1 0-15,1-2-4 0,0 2-1 16,0 0-3-16,1-2 3 0,1 2-3 0,1-1-2 15,-1 3-1-15,0-5 0 0,-1 3-1 16,-1-2-6-16,0 2-11 16,0-1-8-16,0-1 0 0,-1-2 0 15,-2-1-20-15,0-2-70 0</inkml:trace>
  <inkml:trace contextRef="#ctx0" brushRef="#br0" timeOffset="110134.45">20466 9281 99 0,'0'0'112'0,"0"0"-105"0,0 0 6 16,-7 58 15-16,3-47-3 0,1 1-21 0,-1-3-1 15,3 1-3-15,0-1 0 0,1 1 0 16,0 1 1-16,0-1-1 0,2 0 0 16,5-1 0-16,-1 4 0 0,2 0 1 15,0-1 0-15,-2 0 0 0,-1 4-1 16,3-1-2-16,-5 2-11 0,-1 2-23 15,-2 0-53-15,0-3-60 0</inkml:trace>
  <inkml:trace contextRef="#ctx0" brushRef="#br0" timeOffset="110465.75">20488 9840 142 0,'0'0'19'16,"0"0"12"-16,0 0 3 0,20 60-9 0,-15-48-9 15,-2 2-1-15,1 0-8 16,-3 2-4-16,2-3 0 0,-2 4-1 0,1-2-1 15,-2 1-1-15,0 3 0 0,0-3-14 16,0 0-3-16,1 1 1 0,0-2-3 16,-1 1-2-16,0-2 4 15,0 2 13-15,0-1 4 0,-4 0 2 0,0 2 1 16,1-2 4-16,-1 3 2 16,-1-1-7-16,-1 0 0 0,1-1-2 0,-4 0 0 15,5-2 0-15,1-1-1 0,2-4 0 0,1 0 1 16,0-2 0-16,3 0 1 15,1-1 3-15,1-2 3 0,0 0-1 0,-1-1 3 16,-1 0 2-16,2 0 0 0,-3-1-4 16,-1 0-4-16,0-2-1 0,-1 0 1 15,0 0-2-15,0 0 1 0,1 0-2 16,0 0 1-16,0 0-1 0,1-3-10 16,0-3-20-16,-1-2-17 0,-1-1-147 15</inkml:trace>
  <inkml:trace contextRef="#ctx0" brushRef="#br0" timeOffset="117118.84">19378 9188 118 0,'15'131'12'15,"-1"-71"-17"-15,3-3 5 0,-1-3-40 16,0-5-44-16</inkml:trace>
  <inkml:trace contextRef="#ctx0" brushRef="#br0" timeOffset="118291.65">19811 7912 74 0,'3'85'26'0,"2"-40"0"16,-1-2-19-16,1-4-4 0,4 1 5 15,0 0-5-15,0 1-3 0,2-1 0 16,-5-1-3-16,3 2-15 0,-4-3-29 16,-2-4-22-16</inkml:trace>
  <inkml:trace contextRef="#ctx0" brushRef="#br0" timeOffset="118418.9">19958 8824 7 0,'0'0'19'0,"25"84"-6"15,-13-41-5-15,1-1-1 16,0 1-4-16,1-1 0 0,-2-4-2 15,-2 2-1-15,2-6-1 0,-1 2-10 16,-2-8-38-16</inkml:trace>
  <inkml:trace contextRef="#ctx0" brushRef="#br0" timeOffset="118570.12">20288 9751 143 0,'0'0'7'0,"18"72"-5"0,-4-50-2 15,-2-2 0-15,2 0 2 16,0 0-1-16,0-4-1 0,0 3 0 0,-1-1-4 16,1-3-10-16,-1 1-7 0,-1 0 6 15,3-3 6-15,0 1 4 0,-1-4-21 16</inkml:trace>
  <inkml:trace contextRef="#ctx0" brushRef="#br0" timeOffset="118692.64">20761 10042 34 0,'0'0'0'0,"0"0"-3"0,0 0 3 0,57-44-1 16,-46 28 1-16,4-4 0 0,-3-2 0 15,1-3-1-15,0-3-3 0,0-3-21 16</inkml:trace>
  <inkml:trace contextRef="#ctx0" brushRef="#br0" timeOffset="119006.28">20967 7217 81 0,'-19'-121'25'0,"7"60"-15"0,-3-3-1 16,4 2 1-16,-2 2-6 0,1 0-4 16,2 0 0-16,-4 1-4 0,3 2-9 15,0 3 3-15,-1-2-3 0,2 5-8 16,-1-2-7-16,0 4 2 0</inkml:trace>
  <inkml:trace contextRef="#ctx0" brushRef="#br0" timeOffset="119182.77">20422 5515 186 0,'0'0'2'15,"0"0"13"-15,-52-54 7 0,34 46 1 16,-1 5-17-16,-1 3 8 0,-4 3-14 16,-2 9-10-16,-4 5-22 0,-2 6-42 15,1 1-44-15</inkml:trace>
  <inkml:trace contextRef="#ctx0" brushRef="#br0" timeOffset="123579.33">20419 8059 86 0,'0'0'27'16,"0"0"22"-16,0 0 9 0,0 0-19 15,0 0-9-15,0 0-3 0,0 0 0 16,19-8-3-16,-18 8 3 0,0 0-6 16,1 0-5-16,1 0-4 0,0 0-4 15,4 0-2-15,5 0 2 0,2 0-1 16,3 0 3-16,3 0-2 0,1 0-3 16,2-1 1-16,-1 1-1 0,3-1 0 15,2-2 0-15,0 2 2 0,3-1-2 16,2 1-1-16,0-2 1 0,4 0 0 15,-1 1 4-15,3-3-2 0,3 4 4 16,-4-2-5-16,3-2 2 0,0 3 3 0,-2-4-2 16,0 2 2-16,0-1 0 0,-1-1 0 15,-3 1-2-15,1-3 0 0,-2 3 1 16,0-2-2-16,-2 3 0 0,-2 1-1 16,-4 0-3-16,-4 2-1 0,-4 0-1 15,-4-2-2-15,-2 0 2 0,-3 1 1 16,0 1-2-16,-3-1 1 0,1-1-1 15,0 2 2-15,-3-4-3 16,4 5 1-16,-4-2-1 0,0 0 0 0,1 2-9 16,0-2-18-16,-1 1-5 0,-1-4-3 15,0 1-12-15,-2-3-10 0,0-2 5 16,-6-2-9-16,-3-1 17 0,-2-3 30 0,1-1 14 16,-3 1 2-1,-1 0 7-15,0-2 6 0,1 3 1 0,-1 1 5 16,1 5 2-16,1 2-8 0,-1 3 1 15,5 3-5-15,1 0 3 0,3 0-3 0,1 0-3 16,3 3-3-16,0 3-2 16,3 1-1-16,7 3 7 0,5 2 10 0,3 0-2 15,5 0-3-15,2 2-3 0,-3 1-4 16,2 1 0-16,-2-1 1 0,-3 2-6 16,-1-2 1-16,-2 1 2 15,-2 0-2-15,-5-3 0 0,1 2 2 16,-6-3-2-16,-1 0 0 0,-2-2 0 0,-1-1 0 15,0 2 1-15,-6-4-2 0,-2 2 2 16,-2-2 0-16,-2-1-1 0,-2 1-1 16,-3-3-1-16,0 2-1 0,-3-1 1 15,0-2-2-15,-5 2-3 0,-1-2-31 16,-2-1-40-16,-3-2-80 0,4-2-147 16</inkml:trace>
  <inkml:trace contextRef="#ctx0" brushRef="#br0" timeOffset="124084.78">20270 8660 175 0,'0'0'102'16,"0"0"-72"-16,0 0-4 0,0 0 4 16,0 0 3-16,-70-9-14 0,43 9-7 15,-6 0-9-15,-2 0-1 0,-4 0-1 16,-6 0-1-16,3 0 3 0,-3-2-1 16,4 2 3-16,2-3 5 0,4 2 4 0,2 1 1 15,1-3 1-15,5 1 0 16,1 2-2-16,-3-1-1 0,2 1-3 15,1 0-6-15,-2 0-2 0,2 1-1 16,1 2 0-16,1 1-1 0,2-1 0 16,4 0-1-16,4 0 1 0,8-2 0 0,3 2 0 15,2-3-3-15,1 0-13 0,5-3-20 16,2-4-38-16,6-3-61 16,0 0-68-16</inkml:trace>
  <inkml:trace contextRef="#ctx0" brushRef="#br0" timeOffset="124380.13">19683 8508 285 0,'0'0'24'0,"0"0"13"16,0 0 7-16,0 0 12 0,0 0-27 16,-58-19-21-16,28 22-5 0,-4 7-2 0,-4 1-1 15,-8 0 0-15,2 2 0 0,2 0 0 16,3 0 0-16,6-1 0 15,7-1 3-15,8 1 2 0,3 0 0 0,4-2 1 16,6 0 2-16,1-1 0 16,2 1-1-16,2-2 1 0,1 1-2 15,4 1 1-15,3 1 1 0,1 3 5 16,8 2 2-16,1-1-2 0,5 4 1 16,1-1-4-16,4-2-4 0,-2 3-1 0,2-2-2 15,0 0-1-15,-3-2-2 0,3-3 0 16,3 0-25-16,-2-6-34 0,-1-3-43 15,-3-4-137-15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8:43:36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23254 5624 232 0,'0'0'84'0,"0"0"-37"16,0 0-27-16,0 0 24 0,0 0 16 15,0 0-23-15,0 0-26 0,0 0-8 16,-53 12 0-16,36 12 0 0,-2 8 8 0,-1 2 1 16,1 7 4-16,-1 3 0 0,-1 0 3 15,-2 4 1-15,1-2-4 16,0 0 0-16,2 0-2 0,0-5-2 0,6-2-5 15,2-7-2-15,4-2-3 16,4-8-1-16,-1-5 0 0,4-5-1 16,1-6 1-16,0-2-1 0,3-2-7 0,3-2-19 15,4-6-6-15,4-7 6 16,3-8-34-16,4-4-49 0,-4-2-66 16</inkml:trace>
  <inkml:trace contextRef="#ctx0" brushRef="#br0" timeOffset="261.39">23234 5563 176 0,'0'0'104'0,"0"0"-24"0,0 0 1 0,0 0-7 16,0 0-30-16,0 0-18 0,0 0-14 16,0 0-5-16,0 0 18 0,41 37 1 15,-26-9-5-15,2 4 0 0,-1 3-2 16,1 0-4-16,-1 3-3 15,1 1 0-15,-1 0-4 0,1-1-4 0,1 4 0 16,-2-2-1-16,1-2-2 16,-1-3 0-16,-1-6-1 15,0-1 0-15,-6-6-1 0,2 2-8 0,-5-8-11 0,-2-2-8 16,-4-2-18-16,0-4-5 0,-6-1-30 16,-1-6-55-16,-5-1-16 0</inkml:trace>
  <inkml:trace contextRef="#ctx0" brushRef="#br0" timeOffset="529.66">22983 5967 284 0,'0'0'42'16,"0"0"-1"-16,0 0 11 0,0 0-2 15,0 0-22-15,0 0 4 0,0 0 1 16,0 0-4-16,58 38-1 0,-16-35-7 15,7-2 2-15,11-1 0 0,5-2-1 16,1-3-4-16,0 0-6 0,-1 0-8 16,-11 1 1-16,-6 0-2 0,-10 1 0 15,-10 0-2-15,-10 2 0 0,-9 1-1 16,-8 0 0-16,-1 0 0 0,-8 0-1 16,-2 1-4-16,-8 1-5 0,-6 3-14 15,-6 2-16-15,-3-1-11 0,-3 0-37 0,3-5-93 16</inkml:trace>
  <inkml:trace contextRef="#ctx0" brushRef="#br0" timeOffset="1930.13">21179 10475 132 0,'0'0'0'0,"0"0"97"0,-14-56-79 15,10 43 2-15,1 3 10 0,-1-3 8 16,2 4 0-16,0 2 3 15,0 0-9-15,2 2-6 0,0 4 4 16,0 0 3-16,0 1-7 0,0 0-14 0,2 11-6 16,7 8-6-16,7 10 4 0,1 8 9 15,5 4 0-15,2 3 3 0,-1 0 4 16,4-2-4-16,1-4-4 0,0-3-4 16,2-4 0-16,2-4-3 15,1-5-1-15,3-6-3 0,4-9 3 0,3-4 1 16,2-3-3-16,4-9 3 0,-1-6-3 15,1-2-1-15,0 1 0 0,-3-3 1 0,1 3-1 16,-4 3 1-16,0 4 1 16,-2 7-1-16,-2 2-1 0,3 6 1 15,-6 7 2-15,1 2 1 0,-5 3 0 16,-3 3 1-16,-3-1 2 0,-2 0-2 16,-4 2-2-16,2-1-1 0,-2-2 1 0,-1 1 2 15,0-4 1-15,1-2 0 0,1-4-1 16,0-3 0-16,-2-1-3 0,3-4 0 15,-1-1-1-15,-2-1 0 0,-2 0-1 16,-4-2 1-16,0-2 1 0,-2-1-2 16,1-4 1-16,-1-4 1 0,6-5-1 15,2-7 1-15,5-4-2 0,1-1 0 16,-1-2-1-16,5 1 1 0,-4 5 0 0,3 2-1 16,-1 7 0-16,-2 3 0 15,-1 6 0-15,-3 0 0 0,-3 4 0 16,-2 0-1-16,0 2 1 0,-4 2 0 0,3-3 0 15,3 3 1-15,6 0-1 0,7 0 0 16,6 3 0-16,11-3 0 0,7 0 1 16,6 0-1-16,6 0 0 0,5 1 0 15,3-1-6-15,2 0 6 0,1 0 0 16,1-1 0-16,3 1 0 0,-1-1 1 16,-4 1 1-16,0 0-2 0,-2 0 2 15,0 0-1-15,3 0 0 0,4-2-1 16,0 1-2-16,1-2 1 0,0-2 0 15,0 0 1-15,0 0 0 0,-1-2 1 16,0-2 1-16,0 0-1 0,-2-2 0 16,0-3 0-16,-1-4-1 0,0-2-5 0,-1-2 5 15,-9-2 0-15,-4-3 2 0,-11-1-1 16,-8-3 2-16,-9 4 1 0,-8-5 0 16,-10 1-2-16,-5 3 1 0,-7 1-2 15,-3 3-1-15,-4 2 0 16,0 2 0-16,-5 1-20 0,-1 2-36 0,-10 0-44 15,-1-1-92-15</inkml:trace>
  <inkml:trace contextRef="#ctx0" brushRef="#br0" timeOffset="2665.19">22615 11737 257 0,'0'0'122'16,"0"0"-77"-16,0 0-22 0,-29-55 2 15,16 41 15-15,-5-1-10 0,3 1-8 16,-4 3-3-16,1 2-3 0,0 5-2 0,-1 4-2 16,3 1-3-16,-1 8-2 15,2 2-2-15,1 6-3 0,1-2 1 0,4 3 1 16,5 1-1-16,-3 2-1 0,6 2-1 16,1-2 1-16,0 1-2 15,2-3 1-15,5-1-1 0,0-3 1 0,3-2-1 16,4-5 0-16,-2-2 0 0,4-5 0 15,1-2 0-15,2-8 1 16,5-4 0-16,-6-6 1 0,1 0-2 0,-4-3 1 16,-2-5 0-16,-3 1 0 0,-3-1 1 15,-2-4 3-15,-2-3 9 0,1-1-1 16,-2-3-2-16,-2-1 1 0,0-2-4 16,0 0 2-16,-1 2-5 0,0 7-2 15,-3 1 2-15,4 11 1 0,-1 3 4 16,1 4 1-16,0 7 2 0,0 1-1 15,0 3 2-15,0 2-3 0,-1 0-3 16,1 0-8-16,0 11 0 0,1 5-1 16,4 8 1-16,-3 6 0 0,-1 3 4 0,0 4 1 15,0 1 1-15,0 0-2 0,0-1 0 16,2 0 0-16,0-1-2 0,2 1-1 16,-2-2 0-16,1-3-1 15,4 1-1-15,-3-3-9 0,4-5-28 0,1 0-45 16,4-9-20-16,-1-6-105 0</inkml:trace>
  <inkml:trace contextRef="#ctx0" brushRef="#br0" timeOffset="2873.18">22741 11717 447 0,'0'0'39'0,"0"0"22"0,0 0-1 15,0 0-12-15,0 0-12 0,0 0-12 16,0 0 0-16,71-1-1 0,-34-4-5 16,3-2-6-16,0 2-9 0,1 0-1 15,-3 3-2-15,-1 0-35 0,3 1-34 16,-2 1-49-16,-3 0-77 0,-4-1-63 16</inkml:trace>
  <inkml:trace contextRef="#ctx0" brushRef="#br0" timeOffset="3185.95">23401 11668 60 0,'0'0'316'16,"0"0"-241"-16,0 0-21 0,0 0-3 15,0 0-3-15,0 0-8 0,0 0-20 16,39-50-9-16,-23 41-5 0,-4-1 0 16,-3-2 0-16,1 1 2 0,-7 0 0 0,-1-2-2 15,-2 1 1-15,-1 2 4 0,-4-1 0 16,-6 3 0-16,1 0-3 0,-5-1-1 15,-4 6-2-15,-4 2-2 0,-1 1 2 16,-3 1-1-16,0 5-1 16,0 5 1-16,-1 2 0 0,1 3 2 0,1 5 0 15,-1 1 2-15,5 6-1 0,0 2 0 16,5 2 0-16,8-1 0 0,8 0-3 16,3-3-1-16,13-3-2 0,9-3-1 15,9-4 2-15,10-4 0 0,4-7-2 16,3-5-17-16,-3-2-25 0,0-6-24 15,-5-6-28-15,1-4-70 0,-10 0-39 16</inkml:trace>
  <inkml:trace contextRef="#ctx0" brushRef="#br0" timeOffset="3434.06">23617 11286 105 0,'0'0'284'0,"0"0"-231"0,67-48-14 15,-36 48 18-15,2 8 0 0,0 4-20 16,0 8 3-16,0 1 0 0,-8 3-11 16,0 4-5-16,-6 2 1 0,-4 3-7 15,-7 3-5-15,0 3-1 0,-8 4-4 0,-4 4-4 16,-7 3-2-16,-11 3-2 16,-1 0-1-16,-8-1 0 0,-5 0-21 15,-3-4-28-15,-7-1-1 0,-5-6-11 0,-4-2-15 16,-3-4-11-16,-3-4-15 0,-2-4-10 15,5-6-100-15</inkml:trace>
  <inkml:trace contextRef="#ctx0" brushRef="#br0" timeOffset="3715.15">22286 11526 340 0,'0'0'30'0,"0"0"7"15,-7-56 8-15,-5 53 17 0,-1 3-12 0,-6 4-25 16,-4 9-12-16,-3 11-3 16,-4 5 0-16,0 13 1 0,3 11 1 0,1 7 3 15,4 12 0-15,7 1 3 16,9 5-1-16,6-2 0 0,14-3-1 15,15-7-4-15,12-9-4 0,12-4-6 16,13-6-2-16,12-11-1 0,14-5-29 16,12-12-28-16,9-13-32 0,10-6-129 15</inkml:trace>
  <inkml:trace contextRef="#ctx0" brushRef="#br0" timeOffset="5952.35">28829 6934 196 0,'0'0'141'0,"0"0"-94"0,4-56 2 16,-4 51 15-16,0 4 2 0,0 1-19 0,-3 0-15 15,2 0-16-15,-2 3-7 0,-6 7-6 16,-1 7 0-16,-3 4-1 16,0 12 0-16,0 5 0 0,4 6 2 0,-2 6 6 15,-1 0 0-15,4 2 2 16,-6-1 1-16,3-1 0 0,0-5-3 0,-3-2-2 16,1-4-3-16,0-7-2 15,4-4-1-15,-1-5 0 0,5-6-2 0,-2-5 1 16,3-3-1-16,3-5 0 15,1-2 0-15,0-2-18 0,0-5-25 0,3-4-19 16,1-7-57-16,1-1-113 0</inkml:trace>
  <inkml:trace contextRef="#ctx0" brushRef="#br0" timeOffset="6224.11">28753 6925 163 0,'0'0'237'0,"0"0"-144"0,0 0-47 16,0 0 11-16,0 0-8 0,0 0-16 16,0 0-12-16,0 0-10 0,0 0-6 15,26 3 10-15,-16 21 3 0,1 3 2 16,3 4-1-16,1 6 0 0,2 1-7 16,0 2-3-16,5 0 0 15,0 1-2-15,-2-2 0 0,-2-3-3 0,-2-2-3 16,-1-4 2-16,-8-3-3 15,1-3 0-15,-6-5 0 0,-1-2 1 0,-1-4-1 16,0-2-6-16,-1-3-21 0,-5-4-22 16,-1-1-16-16,1-2-25 0,-7-2-66 15,3-5-81-15</inkml:trace>
  <inkml:trace contextRef="#ctx0" brushRef="#br0" timeOffset="6451.11">28586 7250 205 0,'0'0'170'16,"0"0"-122"-16,0 0 4 0,0 0 13 0,0 0-6 16,0 0-27-16,0 0-10 0,0 0 5 15,0 0 10-15,31 39 1 0,5-32 2 16,7-3-8-16,-1-2-12 0,4-1 0 16,-4-1-3-16,-5 0-5 0,-6 0-7 15,-6 1-2-15,-7 1-2 0,-8-1 0 16,-3 1-1-16,-5 0-3 0,-2-1-26 15,0-1-14-15,0 0-28 0,0-9-25 16,0-1-106-16</inkml:trace>
  <inkml:trace contextRef="#ctx0" brushRef="#br0" timeOffset="6801.36">29579 6823 245 0,'0'0'237'16,"0"0"-210"-16,0 0-3 0,-30-51 37 15,20 49-18-15,-5 2-22 0,-2 0-7 16,-3 11-8-16,-6 9-2 0,1 7 1 16,-3 13 4-16,7 7-1 0,2 10 4 15,1 7 5-15,6 6 3 0,0 3 5 16,8 0-6-16,3-1-5 0,1-5-6 15,6-2 0-15,9-8-1 0,0-7-2 16,3-4-1-16,2-2-2 0,1-8 0 16,2-1-2-16,-4-9 2 0,-3-5-2 15,0-4 1-15,0-7 0 0,1-2 2 16,-4-6-1-16,-5 1 3 0,-3-3 0 0,-1 0-1 16,-4-3 0-16,0-4-1 15,-8-2-2-15,0-3-1 0,-4-2-25 0,-1-4-34 16,1-6-48-16,3-6-70 0,4-1-225 15</inkml:trace>
  <inkml:trace contextRef="#ctx0" brushRef="#br0" timeOffset="8106.95">29973 7234 74 0,'0'0'23'0,"0"0"74"16,0 0-39-16,0 0-10 0,0 0 4 15,0 0 13-15,7 7-6 0,-4-9-12 16,-3-3-5-16,0 0-16 0,0-2-9 16,-6-2-5-16,1 0-5 0,-2 0-2 15,-4 0-1-15,-2 0 0 0,0 3 0 16,1 0-2-16,-1 4 2 0,0 2-1 0,1 7 0 16,3 1 1-16,-3 7-4 15,1 0 4-15,3 6-2 0,2 1 2 16,0 5-1-16,4-2 0 0,1 3 0 0,1-1-1 15,3-3-1-15,6 1 0 0,-1-3-1 16,3-4 0-16,6-1 1 16,-3-4-1-16,4-5 0 0,0-4-1 15,3-4-1-15,2-6-1 0,-3-5 2 0,-2-4-4 16,2-3 1-16,-4-5 0 0,-1 0 0 16,-8 0 4-16,-1-2 0 15,-5 0 0-15,-1-1 0 16,0 0 0-16,-4-3 3 0,-3-2-2 0,3-2 1 0,-5-2 1 15,2-1 2-15,2-2-1 0,-1 5 2 16,2 2 0-16,3 7 3 16,0 5 6-16,0 7-2 0,1 4 3 0,0 3 0 15,-1 5 2-15,1 0 1 0,-2 0-6 16,2 0-7-16,-1 8-6 0,1 6-2 16,0 8 2-16,-1 3 1 0,1 6 2 15,0-1 2-15,1 5 1 0,3-2 0 16,-2-1 0-16,2 0 0 0,1-1-1 0,-1-2-2 15,-1 1-1-15,1 0 0 16,2-1-2-16,-2-2 0 0,-1-2 0 0,4-2-3 16,1-5-35-16,5-6-41 0,1-6-32 15,4-6-134-15</inkml:trace>
  <inkml:trace contextRef="#ctx0" brushRef="#br0" timeOffset="8310.33">30156 7283 154 0,'0'0'282'0,"0"0"-227"0,0 0 5 15,0 0-3-15,0 0-19 16,0 0-10-16,0 0-8 0,0 0-1 0,65-8-2 16,-38 7-6-16,0-1 0 0,0 1-8 15,-1 0-1-15,-5 1-2 0,-3 0-1 16,-1 1-26-16,-2 0-34 0,0-1-46 15,0 0-89-15,-4-1-126 0</inkml:trace>
  <inkml:trace contextRef="#ctx0" brushRef="#br0" timeOffset="8753.44">30913 7152 259 0,'0'0'123'16,"0"0"-55"-16,0 0-23 0,0 0 7 16,0 0-3-16,0 0-23 0,0 0-10 15,0 0-2-15,0 0-2 0,3-1-3 16,1 1 0-16,6 0-2 0,3-4 4 15,3-1-5-15,1-1 2 0,-6-5-7 16,1 3 2-16,-7 0-2 0,-2 0 1 16,-3 2 0-16,-1-3 1 0,-6 3 0 15,-5-3-1-15,0 1-1 0,-5 1-1 16,-7 1 1-16,5 2-1 0,-3 1 0 16,0 2 2-16,1 1-2 0,1 6 1 15,2 6 3-15,-3 5-1 0,-2 3-1 16,4 5 1-16,2 1 2 0,4 3 3 15,7-2 1-15,5 2-2 0,2-5 1 16,8 0-3-16,8-3-1 0,6-3-2 0,6-3 1 16,1-3-1-16,4-5 0 15,5-3-2-15,-4-4-7 0,1-2-29 0,-2-6-24 16,-4-4-48-16,-3-3-67 0,-7-2-100 16</inkml:trace>
  <inkml:trace contextRef="#ctx0" brushRef="#br0" timeOffset="9054.45">31147 6770 330 0,'0'0'87'0,"0"0"-53"0,0 0 1 16,53-18 22-16,-34 30-12 0,1 5-11 15,1 4 0-15,0 5-3 0,-2 3-3 16,-2 5-4-16,-4 0-3 0,1 4-2 15,-5 2 1-15,-3-3-6 0,-4 6-4 0,-2-1-2 16,-3 1-3-16,-8 0-1 0,-6 0-2 16,-2 0 0-16,-7-1-2 0,1-2-1 15,-4-5 1-15,0-4 0 0,3-2 1 16,-3-6-2-16,1-3 1 0,3-4 0 16,-2-3 0-16,5-2-2 0,-4-4-9 15,6-4-6-15,1-3-16 0,4-4-14 16,10-7-26-16,5-9-42 0,8-1-100 15</inkml:trace>
  <inkml:trace contextRef="#ctx0" brushRef="#br0" timeOffset="10135.44">31738 7108 167 0,'0'0'188'0,"0"0"-94"0,0 0-43 15,0 0 10-15,0 0-18 0,0 0-11 16,68-11-8-16,-46 9-1 0,6-1 2 15,0 0-3-15,-2-1 1 0,2-2-2 16,0 2-1-16,-1-1-7 0,-3 1-1 16,-5 3-6-16,-2-1-4 0,-3 2-2 15,-5 0 0-15,-3 0 0 0,-3 0-7 16,-3 3-36-16,0 6-17 0,-5-2-13 16,-5 1-33-16,-1 3-54 0,-5-5-82 15</inkml:trace>
  <inkml:trace contextRef="#ctx0" brushRef="#br0" timeOffset="10339.32">31720 7236 189 0,'0'0'121'0,"0"0"-86"0,0 0 26 16,0 0 28-16,51 23-25 0,-28-17-12 16,10-3-9-16,1 3-4 0,-1-2-9 15,-3 1-3-15,-3-4-1 16,-4 1-4-16,-2-2-6 0,-5 2-9 15,0-1-3-15,-2-1-3 0,1 0 0 0,0-3-1 16,5 0-7-16,6-5-45 0,6-2-23 16,4-3-57-16,2-3-135 0</inkml:trace>
  <inkml:trace contextRef="#ctx0" brushRef="#br0" timeOffset="10688.03">32466 7128 216 0,'0'0'184'0,"0"0"-111"0,0 0-27 16,0 0 20-16,0 0-11 0,38-57-20 15,-21 39-24-15,1-6-4 16,-1 1-2-16,1-4 2 0,-2 0 2 0,-2 6-1 16,-3 4 2-16,-4 6 2 0,-2 5 3 15,-1 2 0-15,-3 2 3 0,-1 0-3 16,0 2-3-16,0 0-2 0,0 0-4 15,0 7-6-15,0 3-1 0,0 6 1 16,0 5 3-16,0 1 0 0,0 2 2 16,0-2 0-16,0 2 1 0,0-2-1 15,0 0 2-15,3-2-1 0,-1 3-1 16,1 0-2-16,2-3-1 0,-2 1 0 16,0-4-1-16,-1 0-1 0,0-4 0 15,-2-1 0-15,0-1-1 0,-3-1-7 0,-3 1-30 16,-4-2-37-16,-3 1-13 0,1-2-22 15,-5 2-50-15,1-3 2 0</inkml:trace>
  <inkml:trace contextRef="#ctx0" brushRef="#br0" timeOffset="10857.03">32446 7345 150 0,'0'0'77'0,"0"0"-26"0,0 0 24 0,0 0 17 16,-50 14-22-16,50-13-11 16,3-1-17-16,5 1-13 0,10 1 13 15,7-2 7-15,8 0-13 0,0 0-7 16,-1 0-5-16,1 0-6 0,-7-2-1 15,2 0-4-15,-2-1-5 0,-4 0-5 16,3-1-3-16,-2-1 0 0,0 1-18 16,-2-3-26-16,1 0-47 0,-2-3-61 15,-4-3-138-15</inkml:trace>
  <inkml:trace contextRef="#ctx0" brushRef="#br0" timeOffset="22301.1">25563 9693 126 0,'0'0'86'0,"0"0"-50"16,-2-51 5-16,5 37-10 0,2-3 12 16,-3-1-6-16,0 3 0 0,-2-3-12 15,0 2 0-15,-2 1 2 0,-3-1 2 16,0 1-2-16,-2 2-3 0,-3 3-4 16,2 1-5-16,-4 0-3 0,0 2-5 15,-2 2-2-15,2 2-2 0,-4 1-1 16,-2 2 0-16,-2 2-2 0,-2 6 0 15,-1 2 0-15,-6 4-2 0,1 2 2 16,2 7 0-16,-4 2 2 16,2 1-1-16,4 2 2 0,-1 2 1 15,3 2 0-15,1 0 1 0,-1 1 0 16,2 1 0-16,2 1-1 0,2 0 0 0,4-2-2 16,7 1-1-16,4 0 1 0,1-2-2 15,4-2 0-15,8-2 0 0,4 0 0 16,2-5 0-16,2 2 2 0,4-4-1 15,-3-1 0-15,2-1 0 0,1-4 0 0,0-1 4 16,1-3-3-16,0-4 1 0,3-1 1 16,-4-3 2-16,5-3-1 0,-1 0 3 15,-2-6 1-15,3-1 0 0,-3-3 0 16,-3-1 1-16,3-4 1 16,-4 0 0-16,0-2-1 0,-1-3-1 0,1 0-1 15,-3-4-2-15,-3 0-2 0,0-2 2 16,-6-3 1-16,-1 1 0 0,1-3 1 15,-6 0 0-15,-1 1 1 0,-2-1-2 16,-1 0 1-16,0-3-1 0,-2 0-2 16,-1 2 0-16,-7 1-1 0,4 7-1 15,-3 1 2-15,1 5-3 0,-4 3 0 16,-3 2 0-16,-1 2 0 0,-2 2-2 16,-3-2 0-16,2 5 0 0,-1-1 0 0,3 4 0 15,0-1-1-15,1 0-2 16,1 3-29-16,-9 1-28 0,-6 0-54 0,-2 0-132 15</inkml:trace>
  <inkml:trace contextRef="#ctx0" brushRef="#br0" timeOffset="23067.19">21040 9402 258 0,'0'0'110'16,"0"0"-55"-16,0 0-5 0,0 0 9 15,0 0-20-15,0 0-27 16,-68-13-6-16,40 20-1 0,-2 7-4 16,2-2 4-16,-1 6 2 0,5 2 1 0,4 2 0 15,2 6 0-15,1 2-3 0,1 8-1 16,1 4-1-16,-2 5-1 0,3 4 1 15,-3 0 2-15,4 1-3 0,3-3 1 16,2-3-1-16,7-1 2 0,1-5-1 16,7-1 0-16,7-3-1 0,5-4 0 15,5 2 0-15,4-5 0 0,3-4 1 16,3-1 2-16,1-5 2 0,4-2-2 16,-3-3 1-16,1-3 3 0,0-6-2 15,-2-2-1-15,1-3 1 0,-1-4 1 0,-1-6 0 16,-4-5 2-16,-1-3 4 15,-3-1 5-15,-2-5-4 0,-3 3-3 16,1-4-1-16,-4-3-3 0,-2 2-1 0,-4-5-2 16,-3 0 0-16,-3-4 4 0,-5-3 2 15,-1-1 3-15,-7-5-2 16,-5-2 1-16,-3-4-3 0,-5-2-2 0,-5 6-2 16,0 4-1-16,-1 8 2 0,0 8-5 15,-1 7 3-15,1 4-5 0,-1 4 0 16,-1 4 0-16,0 3-2 0,1-1 2 15,4 2-12-15,2 0-37 0,3-7-43 16,4-8-81-16,6-6-342 0</inkml:trace>
  <inkml:trace contextRef="#ctx0" brushRef="#br0" timeOffset="29391.92">8206 7800 349 0,'0'0'76'16,"0"0"-56"-16,0 0-14 0,0 0 19 16,0 0-6-16,0 0-4 0,0 0 4 15,58-18 9-15,-41 18-9 16,0 0-7-16,5 1-3 0,5 1 1 0,4 1-1 15,5-3 0-15,12 2 2 0,4 0-3 16,6-2-3-16,6 0 0 0,3 0-2 16,5 0 1-16,4 0 1 0,7 0-2 15,6 0-2-15,4-4 0 0,6-2 2 16,5-2 1-16,0-2-3 0,4 0 3 16,-1 3-1-16,4-2 0 0,-3 0-1 0,4 4 2 15,-1-4-3-15,-1 3 2 0,0 1 1 16,1-2 4-16,0-1-3 15,2 0 3-15,1 1-3 0,4-3-4 16,4 0-1-16,-3 1 0 0,3 0 0 0,-8 2 3 16,-1 2-1-16,0-1-1 15,-8 3 1-15,-1-1-2 0,-2 0-1 16,-5 3 1-16,-5-3 1 0,0 4 2 0,-4 0 3 16,-3 0 0-16,0 0 0 0,-3 0 1 15,0 0-3-15,-3 0-3 0,-2 0 1 16,-6 0 1-16,-5 0 2 0,-7 0-1 15,-9 0 4-15,-9 1-2 0,-8 2 1 16,-12-3-2-16,-6 4 0 0,-8-3 0 16,-5 0-1-16,-2 2-4 0,-4 0 3 15,-9 4 3-15,-14-1 0 0,-8 3-5 16,-12-2 0-16,-5-3 0 0,-7-4-1 16,-4-2-3-16,-3-9-25 0,-4-5-30 0,-2-15-36 15,7-4-114-15</inkml:trace>
  <inkml:trace contextRef="#ctx0" brushRef="#br0" timeOffset="31593.43">9303 3832 136 0,'0'0'116'16,"-81"-30"-93"-16,37 16-18 0,1 2 1 16,-6 0 2-16,-2-1-1 0,-1 3-2 15,-5-4-2-15,0 1 5 0,-4 2-2 16,-3-1 1-16,-2 1-1 0,-2 0-1 0,-4 4-2 16,-2-2 1-16,-3 1-1 0,-1 2-1 15,-8 1 2-15,-1 1-2 0,-2 1-1 16,-2 3 2-16,0 0-2 0,-3 0 2 15,0 0 3-15,-2 5 1 16,-3 3 1-16,0 2 2 0,-5 1 0 0,2 2 2 16,0 0-3-16,0 3-1 15,2 0 1-15,-1 2 1 0,3 0 0 0,-2 0-3 16,3 2-3-16,0 1 1 0,-1 1 4 16,3 1-5-16,1 6-1 0,-3 1 1 15,-2 7-3-15,1 0 1 0,1 2-2 16,-1 3-2-16,2-2 2 0,0 5 0 15,2 3 1-15,2 0-1 0,4 3 1 0,1 2 1 16,1 2 0-16,5 1 0 0,2 0-1 16,-1-2-1-16,5 2 2 15,1 1-1-15,1 1 1 0,4 3 0 16,3 1-1-16,5 2 1 0,3 1 1 16,6 1-2-16,5 0 1 0,6-1 2 15,2 2 2-15,8-2-2 0,3 2 1 16,4 0 2-16,5 0-3 0,2 3-1 0,3-1-2 15,1 3 0-15,6-2 1 0,2 1 0 16,1 0-1-16,4 0 0 16,0-1 0-16,4 0 0 0,3-2-1 0,6 0 0 15,1-4 2-15,5-3-1 16,2-4 0-16,6-3 3 0,4-4 2 0,2 0-2 16,4-3 1-16,-1-2-1 0,3 0-1 15,3 1 0-15,3-1-3 0,0 0 0 16,5-2 2-16,3 0-2 0,1-2 0 15,3-5 1-15,4-1-1 0,3-3 0 16,2-1 1-16,3-2 0 0,0-6 1 16,6 0-2-16,-1-2 0 0,3-4 1 15,5 1 1-15,-1-3-1 16,3 0-1-16,0-3-3 0,1 0 2 0,0 1 2 16,-2-1-1-16,1 1 1 0,-3 1-1 15,-3 1 0-15,0 0 2 0,-6 2 0 16,0 1-1-16,-4 0-1 0,0 2-1 0,-7 2 1 15,-1 1 1-15,-8 2 0 0,-2 3 2 16,-2-2 2-16,-2 4-1 0,-6-1-2 16,4 2 0-16,-7 0 1 0,-1 0-1 15,-2 1-2-15,-3 0 1 0,-2 2 0 16,-5 2-1-16,-2 0 1 0,-5 2 0 16,-2-1-1-16,-6 1-1 0,0 0 1 0,-4 2 1 15,0-3 0-15,0 3-1 16,-1-1 0-16,-1-2 1 0,-1 0 0 0,1-1-1 15,1-1 0-15,-1 1 1 16,-2 1 0-16,0 1-1 0,-1-1 0 16,0 0 1-16,2 0-1 0,-2 0-1 15,1 0 1-15,0-1 1 0,1-1-1 16,6-1-1-16,-3-2 1 0,4-3 0 0,1 0 0 16,3-3 0-16,3-2-1 15,-2-3 1-15,5 0 0 0,-3-2 0 16,1-2 0-16,-1-1 1 0,2-1-1 15,2 0 0-15,1 0 1 0,0-2-1 16,2-1 2-16,4-1-2 0,-2 0 2 0,6-5 0 16,5-1 0-16,3-2 0 0,1-3-1 15,7 0 3-15,1 0-3 0,3-3 0 16,3-3 0-16,3-7 0 0,0 1 0 16,1-2-1-16,0-1 1 0,0-4 1 15,-1 1-2-15,3 0-2 0,-2-4 2 0,-2 1 0 16,-1-1-1-16,-3-3 2 0,0 1 0 15,-5-3 0-15,-1-2 0 0,-5 1 0 16,-1-4 2-16,-3 1-2 16,-2-1 3-16,-3-2-1 0,-1-1 4 0,-1-1-2 15,-2 0-1-15,-2-2 0 0,1-1 2 16,-2 0-3-16,1-2-3 0,-3-1-1 16,-1-2 0-16,-1 1 1 0,0-1-1 15,-4-3 1-15,2 1 1 0,-4-3-1 16,1-2 0-16,-2 2 1 0,-1-1 0 15,-2 3-1-15,-3 0 1 0,0 2-1 16,-2 1 2-16,-2 2-2 0,-1 1 0 16,-1 0 0-16,0-1 2 15,-1-1-1-15,0 1-1 0,1-2 0 0,-1 3 0 16,2-2-1-16,0 2 1 0,1 0 0 16,5 1 0-16,-3 1 0 0,5 5 0 15,-4 0 0-15,2 2 0 0,0 2 0 16,1 1 0-16,3 2 0 0,1 4 1 0,2-1-1 15,3 3 0-15,0 0 0 0,5 1 1 16,3 0-1-16,2 2-1 0,2 0 1 16,5 0 1-16,1 1-1 0,5 0 0 15,-1 1 1-15,2-1 2 0,-3 3-3 16,2 1 1-16,-4-1 0 0,1 1 1 16,-3 0-2-16,0-2 0 0,-3 2 0 15,0 0 0-15,1-4-1 0,-1 0 0 16,0-2 1-16,1-2 0 0,0 1 0 15,2-3 0-15,-1 2 0 0,1-1 0 16,-2-3 0-16,-4 2 0 0,0-1 1 0,-5 0-1 16,-3-2 0-16,-4 1 0 15,-2-1 2-15,-5 1 0 0,-4-1-2 0,-1-2 10 16,0 1 1-16,-5-4-1 16,3 0-3-16,-2-3 1 0,2-3-1 15,2-4-1-15,-2-2-2 0,4 0-2 0,-1-3-1 16,0-2-1-16,3 1 1 0,-3-3 0 15,1-2 0-15,-4-1 0 0,0-1-1 16,0-2 0-16,-2 1-1 16,-2-2 1-16,0 0 0 0,-3 1 0 0,-3-1 1 0,1-3 0 15,-6-1 1-15,0-3 2 16,-2 1 2-16,-3-3 3 0,-3-1-3 16,-2 1 0-16,-4-3-2 0,-2 1 4 0,-3-2-1 15,-5 3-5-15,-1 1 4 16,-5 2-2-16,-5 1 2 0,-5 0 2 15,-4 6-4-15,-8 7-3 0,-7 6-1 16,-7 8 2-16,-11 9-2 0,-8 2-24 16,-15-1-43-16,-14-14-76 0</inkml:trace>
  <inkml:trace contextRef="#ctx0" brushRef="#br0" timeOffset="75652.61">4589 12480 336 0,'0'0'103'0,"0"0"-89"0,0 0-8 15,0 0-3-15,-25 70 18 0,20-46 9 16,-1-2-4-16,3-1-3 0,2-3-4 16,1-5-3-16,4-3 0 0,3-4-4 15,5-3 1-15,2-3 1 0,9-2 7 16,6-11 0-16,5-9 2 0,7-7-6 0,3-11-3 16,7-7-3-16,0-7 1 0,1-2-3 15,6-1 4-15,-3-3 0 0,6-5 0 16,5-4-4-16,5-2-2 0,4-2-2 15,3 0 1-15,4 2-4 16,1 7-1-16,-4 5 4 0,-8 9 2 16,-13 9-3-16,-18 12-1 0,-11 11 1 15,-15 8-2-15,-11 5 1 0,-3 4-2 0,0 1 0 16,0 0-1-16,-6 5 0 16,-6 7-6-16,-12 5-25 0,-1 11-33 15,-7 1-20-15,-1-1-24 0,1-5-126 0</inkml:trace>
  <inkml:trace contextRef="#ctx0" brushRef="#br0" timeOffset="85863.78">13439 10719 431 0,'0'0'5'0,"0"0"-5"0,-22-68-3 16,6 45 3-16,-7 0 1 0,-2-4 1 16,-9-1-2-16,-4-3 0 0,-2 1 0 15,-10 1 1-15,-5-1-1 0,-7 1 0 16,-7 4 0-16,-4 0-1 0,-3 2 1 16,-2 1 0-16,-4 2 1 0,1 3 0 15,3 2 1-15,6 1 4 0,5 2 6 16,5 1 2-16,8 0-4 0,4 4 5 0,2 0-7 15,0 2-1-15,1 3-1 16,-7 2-5-16,-6 7-1 0,-3 6 0 16,-9 6 0-16,1 3 1 0,-4 5-1 15,2 4 2-15,4 4-2 0,3 6 1 0,2 5 0 16,4 2-1-16,6 3 1 0,4-1-1 16,5 4 4-16,9 4-3 15,2 2 4-15,2 3 0 0,3 3 0 16,-1 5 0-16,0 2 1 0,-2 3-3 15,-1 1 0-15,0 3-1 0,0 3 2 0,-1 1 0 16,3-2 1-16,6 0 0 0,5-2 3 16,10-2-1-16,2-1-1 0,6 0-2 15,2-1-1-15,2 3 0 0,4 0-1 16,0 0 0-16,1-3-1 0,4 1 1 16,4-4-1-16,1-1-1 0,6-2 2 15,5-6-2-15,5-2 2 0,2-6-2 16,2-4 0-16,9-5 0 0,-3-3 2 15,5-4-2-15,1-3 2 0,2-5 0 16,3-2-1-16,-1-5 0 0,2 0-1 0,1-6 1 16,3-3-1-16,2-6 0 0,5-5-2 15,6-5 1-15,4 0 1 16,-1-8 1-16,3-2-1 0,-2-6 2 0,2-1-1 16,3-5 1-16,-1-1 0 0,-4-3 1 15,0-2 2-15,-4-1-2 16,-2-3-2-16,-2-6 5 0,-2-4 3 15,-2-4-1-15,1-2 1 0,-8-5 1 0,4-4-1 16,-6-4 1-16,-1-2-3 0,2-4 0 16,-3-3-2-16,-2-3-1 0,-1-2-1 15,-2-3 1-15,-3-2 0 0,-1-2-2 16,-6-1-2-16,-4-1 0 0,-7 0 5 16,-5-2 6-16,-5-3-1 0,-4-1 1 15,-4-2 1-15,-8 1-2 0,0-1-4 16,-6 0 0-16,-6 6-2 0,-6-2-4 15,-5 5 2-15,-5 6-2 0,-6 5 1 16,-6 10 1-16,-2 5-1 0,-6 10 1 0,-3 10-2 16,-4 5 0-16,-4 5-23 0,0 6-33 15,-5 4-25-15,-2-1-60 0,5 4-224 16</inkml:trace>
  <inkml:trace contextRef="#ctx0" brushRef="#br0" timeOffset="86848.74">26052 11787 188 0,'0'0'148'0,"0"0"-113"16,-16-61 10-16,14 55 5 0,-2 2-6 0,-2 2-2 15,1 2-19-15,-4 0-9 0,1 2-8 16,-2 4-2-16,2 1-1 0,-5 7 3 16,1-2 4-16,-4 6 1 0,0 2 0 15,-4 4-6-15,-1 8-1 0,-9 4 0 16,1 7-1-16,-3 11 2 0,2 4 0 16,5 9 0-16,6 1 5 0,7 3 0 15,7 2-6-15,4 4 3 16,2 7-3-16,3 3-1 0,1 6 0 0,-1-3-3 15,-3-10 1-15,-1-1 0 0,0-9 0 16,-1-6 0-16,-4-7 0 0,1-3-1 16,-5-5-2-16,0-5 2 0,-1-2 0 15,-2-6 1-15,-1-6-1 0,-2-5 0 16,-1-8 1-16,2-3-1 0,-2-6 1 16,5-4 2-16,-5-4 11 0,0-2-2 15,-2-7-3-15,-4-7-2 0,3-3-1 16,-2-3 0-16,-3-1-4 0,2 0 0 15,0 4-1-15,0 2-1 0,4 1 1 16,-2 0-1-16,5 2 0 0,0-4-4 0,6-2-34 16,-1-7-31-16,8-5-64 0,2-2-135 15</inkml:trace>
  <inkml:trace contextRef="#ctx0" brushRef="#br0" timeOffset="87864.32">26597 12149 144 0,'0'0'162'15,"0"-50"-151"-15,-3 33-5 0,-5 2 4 0,-2 7 9 16,-1 0 13-16,-2 1-8 0,0 4-1 15,-1 0-7-15,1 3-3 0,0 3 0 16,2 4 3-16,2 6-1 0,-2 5-2 16,3 6-2-16,1 6 3 0,0 2 7 15,1 6-5-15,0 0-1 0,2 6-2 16,-2 3-1-16,2 3 1 0,0 4-1 16,-2 1 1-16,-1 1 2 0,2 0-5 15,-3-3-4-15,3-1-1 0,-4-4-3 16,1-3 1-16,-2-1-2 0,1-6 0 15,-3-5 0-15,0-4-1 0,0-9 0 16,1-1 1-16,-3-5 0 0,1-3-1 16,2-4 0-16,-3-6-1 0,1-1-25 15,-3-6-40-15,1-9-63 0,0-6-55 16</inkml:trace>
  <inkml:trace contextRef="#ctx0" brushRef="#br0" timeOffset="88019.93">26093 12565 275 0,'0'0'55'0,"0"0"14"0,52-5 5 16,-23 0-12-16,5 0-6 0,4-4-16 15,-1 3-10-15,2-1-16 16,-5-1-11-16,0 0-2 0,-4 1-1 0,1-2-9 16,2 1-34-16,-1 0-42 0,1 0-67 15,-4-2-97-15</inkml:trace>
  <inkml:trace contextRef="#ctx0" brushRef="#br0" timeOffset="88249.56">26878 12191 143 0,'0'0'223'16,"0"0"-160"-16,0 0-15 0,0 0 8 15,0 0-1-15,0 0-25 0,-57-37-12 0,40 52-5 16,0 6-1-16,-2 11 3 0,0 4 0 15,1 8-1-15,0 7 3 0,5-1-4 16,2 2-2-16,4-2-1 0,5-2-3 16,2-5-4-16,1-7-2 0,10-2 0 15,1-10-1-15,6-4 0 0,2-5-24 16,0-8-38-16,0-7-42 0,-3-5-83 16,-3-7-132-16</inkml:trace>
  <inkml:trace contextRef="#ctx0" brushRef="#br0" timeOffset="88614.68">26866 12448 156 0,'0'0'165'0,"29"-60"-106"16,-11 44-7-16,0 6 9 0,0 5 0 15,-3 5-15-15,-1 0-10 0,-4 9-6 16,-3 4-12-16,-6 5-11 0,-1 2-2 16,-5 4 0-16,-5 1-2 0,-4 0-1 15,0 2 0-15,0-4-1 0,1 2-1 16,3-4 0-16,3-1-1 0,2-6-1 15,5-3-7-15,0-4-2 16,3-5 2-16,2 0-3 0,3-2 3 0,1-9 7 16,5-4 2-16,-1-5 2 0,4-3-2 15,-4-4 0-15,0-2 0 16,-2 2 1-16,-4 0 2 0,0 6-3 0,-2 2 7 16,-1 5 7-16,0 5-2 0,-2 1 0 15,-1 4 6-15,0 2 0 0,-1 0 1 0,1 4-10 16,1 3-2-16,2 5-6 15,4 5 4-15,-4 0 0 0,-1 3 1 0,-1-3-4 16,0 1 0-16,0-3-1 16,0-3 0-16,1-2-1 0,0-3-1 15,4-2-40-15,3-3-25 0,-1-2-33 16,3-5-90-16,0-5-90 0</inkml:trace>
  <inkml:trace contextRef="#ctx0" brushRef="#br0" timeOffset="88854.26">27173 12259 141 0,'-1'-63'138'0,"1"31"-74"0,3 8 4 0,4 10 5 16,2 4-18-16,3 9-2 0,2 2-16 15,4 11-6-15,3 4-11 0,1 6 2 16,0 4 2-16,-2 5-3 0,-4 2-3 0,-7 4 1 16,-3 2-5-16,-4 2-7 15,-2 2-5-15,-5 1 2 0,-7 0-3 0,-4 2 0 16,-4-3 0-16,-2-1-1 15,0 0 1-15,-4-8-1 0,1-4-1 0,5-9 1 16,1-4-15-16,9-5-22 16,4-7-5-16,6-5-21 0,2-8-26 0,11-13-77 15,4-2-222-15</inkml:trace>
  <inkml:trace contextRef="#ctx0" brushRef="#br0" timeOffset="89801.9">27968 12454 216 0,'0'0'55'0,"0"0"-10"0,0 0-4 16,-48-56 7-16,35 51 12 0,0 5-19 16,0 1-8-16,-2 6-4 0,-2 6-9 15,0 2-5-15,-5 4 0 0,2 6-4 0,3 0-1 16,1 2-3 0,4 0-4-16,5-1-2 0,3-2 1 0,4-4-1 15,0-2-1-15,5-3 0 0,3-4 0 16,2-5-1-16,5-1 1 0,1-5 0 0,4 0 2 15,2-6-1-15,-2-5 0 16,2-3-1-16,-2-7 1 0,0 0-1 16,0-6 0-16,-3-3 1 0,-1-1-1 0,-3-5 2 15,2-2-1-15,-5-1 1 0,2 0 1 16,-6 0 3-16,-1 2 5 0,0 2 1 16,-4 5 2-16,0 6-1 0,0 7-3 15,-1 5 0-15,0 4 4 0,0 5 2 16,-1 2-2-16,1 1 1 0,-2 1-7 15,-1 12-7-15,-3 5-1 0,0 11 0 16,1 6 1-16,0 4 1 0,5 1 0 16,0 0-1-16,0-1 3 0,0 0-2 15,1-2 1-15,3 1-3 0,-1-3 1 0,-1-3-1 16,1-1 1-16,-2-5-1 0,2-4 0 16,1-6 0-16,0-4 0 15,1-5-2-15,2-6 2 0,2-1-2 0,3-5-1 16,4-9 3-16,1-3 0 0,0-5 0 15,3-3 0-15,-3 0 0 16,2-3 1-16,-1 0-1 0,1 3 0 0,1 0 0 16,0 2 1-16,-2 3-1 0,-1 5 1 15,-3 4 1-15,-4 3-2 16,0 6 2-16,0 2 1 0,-3 2-1 0,-1 4 0 16,0 6-2-16,-4 1 1 0,-2 5 0 15,0 1-1-15,-6 4 1 0,-3-1 0 16,-3 2-1-16,3 0 0 0,-2 0 0 0,2-1 0 15,1-2-1-15,1-5 1 16,3-1-2-16,2-7-3 0,2 0-3 0,0-7-1 16,0-1-1-16,2 0-7 15,5-3 3-15,-1-5 8 0,7-3 6 16,1-7 2-16,3-2-1 16,-2-2-1-16,2-3 0 0,0 2 0 0,0-4 1 15,0 7 0-15,-4 3 1 0,-3 4 5 16,0 6 3-16,-6 4-2 0,-4 3-1 0,0 0-2 15,0 6-4-15,0 5-1 0,-3 7 0 16,-7 3 3-16,1 0-1 0,-2 2-1 16,1 0 0-16,4-5 0 0,5 1 0 15,1-2-1-15,9-5 0 0,6-1 1 16,2-8 3-16,7-1-3 0,1-2 1 0,3-8 2 16,0 0-3-16,-7-5-1 15,-2 3 0-15,-6 0-14 0,-6-2-31 16,-7 2-21-16,-6-4-67 0,-5 0-217 15</inkml:trace>
  <inkml:trace contextRef="#ctx0" brushRef="#br0" timeOffset="92077.9">25627 14036 122 0,'0'-18'251'0,"1"1"-216"16,5-4 0-16,-4-1 8 0,-2 0-12 15,0-4-11-15,-4-1-3 0,-3 1-2 16,-6 5 1-16,1 3-1 0,-1 6 3 16,-3 6-2-16,1 6 2 0,-2 1 3 15,-2 11-11-15,-3 5 0 0,1 7 3 16,2 5 7-16,-3 3-5 0,4 1-1 16,4 2-4-16,1-4-4 0,10 0-2 0,3-7 0 15,7 0-1-15,10-3 1 0,9-3 0 16,10-3-2-16,8-6-1 15,4-3 2-15,0-6-2 0,-2-1-1 0,-2-8-55 16,-9-7-7-16,-3-4-36 16,-8 0-161-16</inkml:trace>
  <inkml:trace contextRef="#ctx0" brushRef="#br0" timeOffset="92836.56">26058 11481 85 0,'0'0'66'0,"0"0"121"0,0 0-154 16,-7-52 6-16,-1 42 14 0,-2 5-9 15,-2 2-13-15,-2 3-10 0,-2 0-10 16,-4 3-6-16,0 5 0 0,-3 1 3 16,3 6 0-16,1 1-1 15,3 3 0-15,3 2-4 0,4-1-3 0,2 2 1 16,6 0 1-16,1-4-1 0,0-1 1 15,6-3-2-15,2-4 1 0,3-3 0 16,2-3-1-16,1-4 1 0,4-2 0 16,3-6 3-16,1-4-2 0,3-3-2 15,-4-4 2-15,-1-1-2 0,-2-3 0 0,-6-2 1 16,-4 0 1-16,0-1-1 0,-3 0 2 16,-1 0 1-16,-2-4 4 15,-1 0 2-15,-1-1-2 0,0-3-1 0,0 1-2 16,0 1 0-16,0 2 1 15,0 3 4-15,-1 8-2 0,1 2 1 0,-2 5 1 16,1 6 3-16,0 2-2 16,0 3 3-16,1 1-2 0,-2 0 2 15,-1 3-10-15,0 5-4 0,-5 8 0 0,2 6 0 16,-3 7 1-16,2 6 0 0,3 2 0 16,3 4 0-16,1 0 0 0,4 2 1 15,9 1 2-15,-1-2 0 0,9-2-1 16,1-4-2-16,7-4-1 0,3-1 1 15,2-12-1-15,4-2 0 0,1-7-1 0,3-8-20 16,1-2-32-16,-3-4-16 16,-2-11-59-16,-7 0-97 0</inkml:trace>
  <inkml:trace contextRef="#ctx0" brushRef="#br0" timeOffset="97222.27">29608 12382 288 0,'0'0'78'0,"0"0"-8"16,0 0-24-16,0 0-5 0,0 0 11 16,0 0-23-16,5-7-6 0,3 7-6 15,3 0-3-15,9-2 1 0,5 1 1 16,6-2-2-16,3 1 1 0,1-3-7 15,-4 3-4-15,-1-1-2 0,-5 3-1 16,-3 0-1-16,-3 3 0 0,-5 2 0 16,-4 3-21-16,-4 1-28 0,-3 2-31 15,-4 0-60-15,-10-1-54 0</inkml:trace>
  <inkml:trace contextRef="#ctx0" brushRef="#br0" timeOffset="97384.64">29587 12580 400 0,'0'0'34'0,"0"0"7"0,0 0-1 16,67-7 24-16,-33-1-23 0,2 0-10 15,7 1-4-15,-5-1-11 0,-3 2-10 16,-3 3-6-16,-1 2 0 0,-2-1-9 0,0-1-51 16,-1-3-85-16,-1-1-153 0</inkml:trace>
  <inkml:trace contextRef="#ctx0" brushRef="#br0" timeOffset="98009.71">30716 12401 285 0,'0'0'60'0,"0"0"17"16,0 0 6-16,0 0-5 0,0 0-33 0,0 0-21 15,26-54-9-15,-15 34-5 0,2-1 1 16,-2 1 0-16,1-1 5 0,-2-1 0 16,0-1 3-16,0 2-2 0,0 4-5 15,-3 1 1-15,2 7-4 0,-6 1 1 16,0 6-3-16,-3 1-2 0,0 1 0 16,0 0-1-16,0 0-1 0,1 3-2 15,-1 10 0-15,0 8-1 0,0 7 3 16,0 4-2-16,-3 3 1 0,-1-1-1 0,-1 0-1 15,1-2 1-15,2 0 0 0,2-4-1 16,0 1 0-16,0 0 0 16,0-3 0-16,2-4 0 0,-1-2-1 0,-1-7 1 15,0 0-1-15,0-2-5 16,-3 0-31-16,-2-2-18 0,-6 0-21 0,0-2-35 16,-4-3-44-16,-3 3-9 15</inkml:trace>
  <inkml:trace contextRef="#ctx0" brushRef="#br0" timeOffset="98144.37">30572 12685 107 0,'0'0'107'0,"0"0"-22"0,0 0 16 0,0 0-1 16,0 0-25-16,0 0-26 0,0 0-5 15,60-3-7-15,-15-6-8 0,8 1 0 16,1-2-7-16,-2-1-9 0,-1 0-7 16,-6 2-5-16,0 0-1 0,-6-1-4 15,2-4-80-15,-7 1-144 0</inkml:trace>
  <inkml:trace contextRef="#ctx0" brushRef="#br0" timeOffset="100600.53">7084 12305 478 0,'0'0'36'0,"0"0"-22"15,56 2-12-15,-23-4 1 16,3-2 5-16,10 1-2 0,5-2-2 0,6 0-2 16,9 0-1-16,9-3-1 15,4-1 0-15,7-4-50 0,-9 0-154 0</inkml:trace>
  <inkml:trace contextRef="#ctx0" brushRef="#br0" timeOffset="100778.67">9810 12312 341 0,'0'0'195'0,"0"0"-191"0,0 0-2 16,0 0-2-16,0 0-2 15,0 0-5-15,0 0 0 0,88 0-64 16,-36-19-120-16</inkml:trace>
  <inkml:trace contextRef="#ctx0" brushRef="#br0" timeOffset="101762.7">27681 14494 275 0,'0'0'25'0,"0"0"-3"0,0 0 19 16,0 0 17-16,0 0-21 0,0 0-9 16,-57-43-11-16,45 43-3 0,-3 6 6 15,-1 3-2-15,-1 4 0 0,-3 3-5 16,2 5-3-16,-1 3-2 0,0 6-1 15,-2 5-2-15,1 7 1 0,3 4 1 16,1 6 1-16,6 7 2 0,2 3-2 16,3 8 1-16,5-1-5 0,0 2 1 15,4 0-1-15,2 0-1 0,-1 0-1 16,1-1 1-16,-2-4 2 0,0-5-4 16,-3-9 1-16,-1-6-2 0,0-3 1 0,-1-2 0 15,-1-4 0-15,-4-2 5 0,-2-3 5 16,-3-2-3-16,-3-4-2 0,1 0 0 15,-3-8-3-15,-1-1 0 16,-1-4-2-16,-3-5 0 0,2-5 0 0,-4-3 0 16,-1-3 0-16,-1-8-1 15,-1-7 0-15,3-4-15 0,-3-7-13 0,4-2-18 16,3-3-15-16,2 0-47 0,6 5-61 16,0 6-41-16</inkml:trace>
  <inkml:trace contextRef="#ctx0" brushRef="#br0" timeOffset="102333.54">26991 16312 186 0,'0'0'96'0,"0"0"-61"0,-7-65-7 16,2 49 15-16,0 2 2 15,-3-1-16-15,1 7-9 0,-2 2 1 16,0 4 1-16,-3 2 5 0,1 1-8 16,-1 9-4-16,-4 5-5 0,0 10 2 15,-2 3 0-15,-1 6 3 0,3 1 1 0,-2 3 1 16,2-2-6-16,3-3-3 0,3-2-2 16,7-5-3-16,3-2 0 0,2-6-3 15,5-4 1-15,4-5-1 0,3-3 1 16,2-3-1-16,0-3 0 0,3-4 1 15,-1-7 1-15,4-2-1 0,-4-1 0 16,0-4 2-16,-5-1-2 16,-2 1 9-16,-2 2 5 0,-4 1 4 0,-1 5 2 15,-3 5 0-15,-1 1-5 0,0 4 0 16,0 0-3-16,0 2-5 0,0 5-8 16,-1 8 1-16,-2 2 1 0,3 0-2 15,1-2 2-15,11-2-1 0,3-4 0 0,8-4 1 16,8-2 0-16,6-3 0 0,6-6-1 15,2-9 0-15,0-6 0 16,-1-7-1-16,-6-1-1 0,-4-3-23 0,-6-3-43 16,-8-5-50-16,-6-1-94 15</inkml:trace>
  <inkml:trace contextRef="#ctx0" brushRef="#br0" timeOffset="103133.77">27218 14237 351 0,'0'0'51'0,"0"0"-8"0,0 0-2 0,0 0 8 16,0 0-21-16,0 0-9 0,0 0-2 15,0 0 4-15,9 7 6 16,5-19 4-16,1-6-14 0,6-3-4 0,2-6-5 16,4 0-2-16,1-3-1 0,-2-1 2 15,2-1-3-15,-2-3 1 0,-3 3 0 16,-3-2 2-16,-4 0-1 0,-5 2-1 15,-7 4-2-15,-2 0-1 16,-2 5 1-16,-2 0-3 0,-3 4 0 0,-2 2 0 16,0 2 2-16,-3 3-1 0,2 2 0 15,0 3-1-15,-2 0 0 0,2 4 1 16,1 0-1-16,0 1 0 0,-1 2 0 16,1 0 0-16,-2 3-1 0,0 8 0 15,-4 6 1-15,2 7 0 0,-2 7 0 16,4 6 0-16,1 8 1 0,3 1 0 15,4 2 1-15,1-2-1 0,3-2-1 16,7-3 0-16,4-6 0 0,2-2 2 16,7-10-2-16,3-2 0 0,4-10 1 15,4-5-1-15,2-6 1 0,1-2 0 16,-2-7 2-16,-3-5-1 0,-5-2 1 0,-5 0-2 16,-7 2 1-16,-7 1 0 0,-3 1 5 15,-3 0 4-15,-2 3 2 0,-3-2 3 16,-3 1-4-16,-4 2-5 15,0 2-3-15,-2 2-1 0,-4 4-3 0,-2 0 1 16,4 4-1-16,2 2 0 0,4 1-3 16,6 1 3-16,2-2-2 15,5-1 1-15,8 0-3 0,3-1-24 0,6-2-29 16,2-2-32-16,-4-8-106 0,-6-3-240 16</inkml:trace>
  <inkml:trace contextRef="#ctx0" brushRef="#br0" timeOffset="107911.42">28358 14729 85 0,'0'0'243'0,"-8"-75"-207"0,2 47 4 16,-5 7 4-16,2 4-1 15,0 5-6-15,1 6 2 0,1 2-14 0,0 4-5 16,-2 0-4-16,0 7-5 0,-1 9-5 15,-3 6-2-15,2 9 2 0,0 9 6 16,1 4 1-16,3 7-2 0,2 3 2 16,-1 3 5-16,4 5-3 0,-1-1 1 0,-3 6-1 31,0-2-4-31,1-1-7 0,-4-1 0 0,-2-7-1 0,0-1-3 16,-1-6 2-16,-2-4-4 0,0-4-1 15,-3-3-27-15,0-8-17 0,-4-5-26 16,0-7-57-16,3-7-111 0</inkml:trace>
  <inkml:trace contextRef="#ctx0" brushRef="#br0" timeOffset="108088.55">27853 15302 193 0,'0'0'253'0,"0"0"-243"0,52-27 23 16,-24 18 16-16,4-1-4 0,3-1-16 15,2 2-14-15,1-1-13 0,0-1 0 16,-4 2-2-16,-1-1-3 0,0 2-31 16,0-1-35-16,0 0-56 0,-5 1-47 15</inkml:trace>
  <inkml:trace contextRef="#ctx0" brushRef="#br0" timeOffset="108334.99">28676 14812 301 0,'0'0'71'0,"0"0"-45"0,-32-53 10 0,22 49 20 16,1 0-13-16,-1 3-3 0,1 1-19 15,-1 0-4-15,-5 7-4 0,-1 5-6 16,-1 9-2-16,-3 7 1 0,-1 9 2 16,-2 8 5-16,1 3-4 0,-1 4 0 15,4 0 7-15,1 1-3 0,10-4-6 0,4-4-4 16,4-6 0-16,9-5-2 15,8-6-1-15,2-5-4 0,3-7-26 16,3-6-22-16,3-8-39 0,-5-2-77 16,-1-8-95-16</inkml:trace>
  <inkml:trace contextRef="#ctx0" brushRef="#br0" timeOffset="108687.07">28656 15087 363 0,'4'-51'26'0,"0"25"44"0,3 7-7 0,2 4-4 16,-2 5-18-16,4 5-8 15,-1 2-6-15,1 3-7 0,0 0-3 0,2 5-1 16,-2 2 2-16,-4 4-7 16,-3 0-6-16,-2 1-3 0,-2 4-1 0,0 3 2 15,-4-1-1-15,0 1-1 0,-1-1-1 16,1-3 0-16,2 1-1 0,2-4-4 16,2-5-8-16,4-2 1 0,1-5 6 15,1 0 2-15,0-8 3 0,6-2 1 16,-5-6 0-16,1 0 1 0,-3-1-1 0,-1-4 1 15,-2 6 0-15,-3 2 0 0,0 6-1 16,-1 2 3-16,0 3 5 16,0 2 5-16,0 0-5 0,0 1-4 15,0 6-3-15,0 3-1 0,3 5 2 16,0-2 3-16,2 1 3 0,-1-3-2 0,2-2-4 16,2 0 0-16,0-5-2 15,3 0 0-15,1-2-8 0,-3-2-36 16,3 0-24-16,1-9-39 0,-3-1-66 0,-2-2-41 15</inkml:trace>
  <inkml:trace contextRef="#ctx0" brushRef="#br0" timeOffset="108890.56">28953 14847 231 0,'0'0'46'0,"8"-52"19"0,-1 46 13 0,1 1-25 16,-2 5-4-16,3 0-9 15,1 6-16-15,4 4 5 0,1 4 3 16,1 3 0-16,-1 3-5 0,-1 2 4 15,-7 5-2-15,1 1-9 0,-7 7-7 16,-2 0-7-16,-11 5-2 0,-3-1-2 0,-5 0 0 16,-5 3-1-16,-3-5-1 0,-1-1-1 15,4-9-1-15,2-3-11 16,9-5-3-16,6-8-3 0,5-3-7 0,3-8-20 16,4 0-37-16,6-9-60 0,3-7-102 15</inkml:trace>
  <inkml:trace contextRef="#ctx0" brushRef="#br0" timeOffset="109756.51">29458 15097 328 0,'0'0'31'0,"0"0"10"16,-22-57-1-16,8 44-4 0,-1 0-8 16,-1 6-4-16,0 2-4 0,-1 3 0 15,0 2-7-15,-2 2 0 0,1 7-3 16,-2 4 4-16,2 2 0 0,3 4-3 16,4 0-6-16,1 1 0 0,5 1-3 15,-1-1-1-15,3 1 3 0,1 0-4 16,2-2 1-16,1-5-1 0,6-1 0 15,-2-3 0-15,3-3 0 16,3-3-1-16,3-4-2 0,3 0-2 0,2-10 3 16,2-6-3-16,3-3 2 0,-6-4 1 15,2-1 0-15,-1-1 2 0,-4-4 1 0,2 3-1 16,-4-4 1-16,0 0-1 16,-3 1 1-16,-2-3 0 0,-3 3 3 0,1 4 5 15,-1 3 6-15,-4 7 2 16,-1 3 0-16,1 5 5 0,-1 2-2 15,0 5 2-15,0 0-1 0,0 0-12 16,0 2-6-16,0 9-3 0,0 9 0 0,0 8 0 16,0 3 2-16,0 1 1 0,0 0-1 15,1 0 0-15,2-2 0 0,0 1-1 16,2-1-1-16,-2 1 1 0,0-2 0 16,0-3-1-16,0-4 0 0,1-4 0 15,-2-5-2-15,-1-2-6 0,0-8-2 16,2-2-1-16,2-1 1 0,2-7 1 15,3-7 9-15,3-1 1 0,1-8 0 0,1 1-1 16,0-4 0-16,2 1 1 16,-3 0-1-16,1 0 1 0,1 3 0 0,0 4 3 15,-4 5 1-15,0 5 1 0,-1 0 1 16,-7 7-1-16,0 1 0 0,1 1-3 16,0 7-2-16,-3 0 2 0,-2 5-2 15,0 1 0-15,0 4 0 0,0-2 1 16,-5-1-1-16,1 2-1 0,0-3 0 15,1 1 0-15,2-1 0 0,-1-1 0 16,0-4 0-16,0 0 0 0,0-2 0 0,1-5-1 16,1 0 0-1,0-1-8-15,0-1-1 0,0-1 3 0,5-7 4 16,-1-4 3-16,4-3 0 0,1-6 1 16,2 0-1-16,-3-4 0 0,6 1 0 15,-6 1 2-15,1 7-2 0,3 3 3 16,-7 5-1-16,1 3 4 0,-1 4 1 0,-3 1-1 15,0 4-3-15,-1 5 0 0,-1 6 1 16,0 4 1-16,-1 2 1 0,-1 0 4 16,-2-3 0-16,2-2-6 0,2-3-3 15,8 1 1-15,3-1-2 0,-1-5 0 16,7 0-3-16,1-4-41 0,8-4-52 16,0-2-83-16,1-8-180 0</inkml:trace>
  <inkml:trace contextRef="#ctx0" brushRef="#br0" timeOffset="110052.59">30541 14958 480 0,'0'0'18'0,"0"0"4"16,69-8 19-16,-40 3-8 0,2 2-20 15,2 0-12-15,-4 2 1 0,-1 1-2 0,-5 0 0 16,-3 3-28-16,1 4-25 15,-9 2-36-15,-1 0-89 0</inkml:trace>
  <inkml:trace contextRef="#ctx0" brushRef="#br0" timeOffset="110199.69">30556 15241 384 0,'0'0'40'0,"64"0"16"0,-21-10 6 16,0-3-19-16,0-1-17 0,1-1-9 15,-8 3-8-15,-4 1-9 0,-7 1-12 16,1 3-52-16,-8-2-56 0,-5 1-126 16</inkml:trace>
  <inkml:trace contextRef="#ctx0" brushRef="#br0" timeOffset="111787.71">21787 9364 218 0,'0'0'20'16,"0"0"13"-16,0 0-5 0,0 0 17 16,0-8-5-16,0 6-2 0,0 1-14 0,0 1-15 15,1-1-7-15,1 0-2 16,4-3-14-16,2-1-64 0,3-2-101 0</inkml:trace>
  <inkml:trace contextRef="#ctx0" brushRef="#br0" timeOffset="111952.27">22564 9329 82 0,'0'0'0'0</inkml:trace>
  <inkml:trace contextRef="#ctx0" brushRef="#br0" timeOffset="115526.15">31784 14443 397 0,'0'0'18'0,"0"0"34"0,0 0-3 16,0 0 13-16,0 0-6 15,0 0-16-15,0 0-19 0,0 0-11 16,0 0-1-16,-2-28-3 0,-2 49 3 16,-1 7 22-16,-2 5-4 0,2 3-8 0,-1-1-10 15,1-1-5-15,1-4-3 0,2-4 1 16,2-3-1-16,0-2-1 16,1-3 0-16,1-2-10 0,-1 3-41 15,1-6-26-15,-2-1-57 0,-5-3-114 16</inkml:trace>
  <inkml:trace contextRef="#ctx0" brushRef="#br0" timeOffset="115775.54">31351 14904 479 0,'0'0'38'0,"0"0"21"0,0 0-24 0,0 0 10 16,0 0-16-16,61 4-4 0,-28-7 2 15,5 2-2-15,8-2-1 16,2 0 0-16,4-1-4 0,0-3-4 16,1 1-2-16,-2-4-5 0,-3 2-4 15,-7 0-2-15,-5-2-2 0,-8 4 1 16,-7-1-1-16,-7 3-1 0,-7 2 0 0,-6 2-6 16,-1 1-41-16,-8 8-40 15,-8 2-25-15,-5 5-55 0,-5-2-121 16</inkml:trace>
  <inkml:trace contextRef="#ctx0" brushRef="#br0" timeOffset="116276.78">31380 15438 430 0,'0'0'23'0,"0"0"-3"0,0 0 32 0,0 0-5 16,0 0-24-16,-56-30-4 0,43 18-2 15,-1 0-4-15,0 5 0 0,1 3 4 16,3 3-1-16,-2 1-2 0,2 2-3 16,0 6-2-16,-2 3-3 0,2 7 1 15,-2 2-1-15,3 5-1 16,3 0 1-16,3 1-3 0,2-1-1 0,1-2-2 16,3-3 1-16,5-6-1 0,3 1 0 15,3-5-1-15,2-5 1 16,0-4-5-16,2-1 1 0,1-5 2 0,4-6 2 15,0-6 2-15,-2-4-2 0,0-4 1 16,-1-1-1-16,-5-2-1 0,-4-2 1 16,0-2 0-16,-4 0 0 0,0-2 0 15,-3 1 1-15,-1-5 3 0,-3 0 2 16,1-2 3-16,-1 0 2 0,0 1 0 16,0 4-3-16,1 9 5 0,0 8-1 15,2 8 3-15,-2 6 1 0,-1 2-3 16,1 2-2-16,1 1-9 0,2 10-2 15,-1 10 1-15,1 6-1 0,1 6 6 0,-2 0 5 16,-1 2-2-16,0-1-3 16,2-1-2-16,1-2 1 0,1 0-4 0,-1-2 0 15,4-1 0-15,-2-3-1 0,6-6 0 16,0-2 0-16,3-3-5 16,0-4-23-16,-2-2-22 0,1-2-42 0,-2-4-35 15,-2-2-117-15</inkml:trace>
  <inkml:trace contextRef="#ctx0" brushRef="#br0" timeOffset="116427.32">31541 15441 543 0,'0'0'44'16,"0"0"-3"-16,0 0 19 0,0 0-17 0,56-57-29 16,-19 42-5-16,2 0 0 0,0 1-7 15,-3 7-2-15,-2 3 0 0,-5 1-29 16,-2 3-67-16,-7 0-85 15,-3 0-134-15</inkml:trace>
  <inkml:trace contextRef="#ctx0" brushRef="#br0" timeOffset="116727.95">31972 15401 453 0,'0'0'47'15,"0"0"-19"-15,0 0 25 0,62-50-3 16,-45 35-23-16,-2 0-11 0,-4 1-9 0,-2 1-5 15,-4 0 0-15,-3 0 0 16,-1-1 2-16,-1 4 3 0,0 2 1 16,-3-1 1-16,-2 4 2 0,-3 1-2 15,-1 1-3-15,-1 1-1 0,-2 2 1 16,-2 6-1-16,0 6-1 0,-4 4 2 16,1 8 0-16,-6 5 1 0,2 4 0 0,0 4 2 15,3-2-5-15,4-2-1 0,10-3-2 16,4-4 1-16,12-2-1 0,5-5-1 15,8-2 0-15,2-8 0 0,6-3 0 16,2-3-1-16,2-3-4 0,3-9-4 16,-2 0-11-16,-3-4-5 0,-3 2-16 15,-4-1-38-15,-6 0-59 0,-10 1-105 16</inkml:trace>
  <inkml:trace contextRef="#ctx0" brushRef="#br0" timeOffset="118853.02">31782 14236 177 0,'0'0'34'0,"0"0"4"0,19-73 8 16,-13 51 4-16,0-1 7 16,1 2-14-16,-2 3-8 0,-2 1 1 0,4 3-1 15,-3 3-8-15,-3 3 2 0,1 2-3 16,-2 4 2-16,0 1-1 0,0 1-2 16,0 0-10-16,0 2-6 0,0 13-8 15,0 7 1-15,0 10-2 0,0 7 4 16,-2 2 5-16,-3 1 3 0,-2-2-2 15,2-3-4-15,0-1-4 0,-2-4 1 16,2-1-2-16,2-2 2 0,0-6-3 16,-2 0 0-16,4-6 2 0,1-3-2 15,0-1 0-15,0-5-2 0,6-3 1 16,-2-3-2-16,-2-2-3 0,4 0 4 16,2-4 2-16,0-3 1 0,5-5 0 0,-2-2-1 15,3-2 1-15,-3 0 0 0,4 2-1 16,-2 0 1-16,1 6 1 0,1 1-1 15,-1 3 3-15,3 4-1 0,0 0 2 16,-2 2 0-16,-2 5 0 0,0 2-1 16,-3 3 0-16,-4-1 0 0,-3 7 1 0,-3 2-3 15,-1-1 1-15,-6 4-2 16,-7-1 0-16,-3-2 0 0,0 1 0 16,-3-5-1-16,2-2 0 0,4-6 1 15,0-3 0-15,4-2 0 0,2-3 0 16,-1 0 0-16,-3-4 0 0,1-3 0 15,-1-1 0-15,-1-3-1 0,5-4 0 16,-2 0-8-16,8-1-28 0,2-3-19 16,9-2-14-16,8 0-20 0,4-1-69 15,3 3-62-15</inkml:trace>
  <inkml:trace contextRef="#ctx0" brushRef="#br0" timeOffset="119036.67">32126 14413 458 0,'0'0'22'0,"0"0"34"16,0 0 9-16,0 0-6 16,0 0-17-16,0 0-15 0,0 0-8 15,0 0-8-15,55-44-2 0,-28 32-1 16,6 0-3-16,0 0-1 0,-3 3 0 16,-1 3-3-16,-8 2 1 0,-5 4-2 15,-4 0-6-15,-2 5-44 0,-2 3-45 0,-4 2-80 16,-1-2-143-16</inkml:trace>
  <inkml:trace contextRef="#ctx0" brushRef="#br0" timeOffset="119462.7">32666 14242 298 0,'0'0'160'0,"7"-56"-131"16,-3 35 12-16,-2 4 21 0,-2 3-10 15,0 3-14-15,0 1-14 0,0 1-7 16,-4 3-2-16,-2 1-2 0,0 1-3 0,-5 2-3 16,-1 2-4-16,-3 8-1 15,-3 3-1-15,-1 8-1 0,-3 3 1 0,1 6 0 16,-1-1 1-16,3 3 0 0,3-4 0 16,0-1-2-16,6-3 1 0,1 0 0 15,4-2 0-15,3-2-1 16,2-3-1-16,2-4 1 0,5-2 0 0,3-4-2 15,7-3 2-15,0-2 0 0,4-7 0 16,0-6 1-16,0 1-1 0,-3-2 1 16,-3-3-1-16,-1 3 1 0,-3 0 0 15,-2 1-1-15,-1 5 1 0,-5 3 0 16,-1 3 5-16,-1 0 7 0,-1 2-3 16,0 4-4-16,2 7-5 0,1 6 0 15,0-2 2-15,4 5-1 0,2-1 1 16,5-4-1-16,7 1 0 0,4-4 0 15,4-5-1-15,1-5 0 0,0-2-1 16,-3 0 0-16,-6-6-14 0,-4-1-42 16,-10-2-27-16,-5-1-86 0,-2 2-298 15</inkml:trace>
  <inkml:trace contextRef="#ctx0" brushRef="#br0" timeOffset="120714.9">31279 14843 200 0,'0'0'52'15,"0"0"5"-15,0 0-1 0,0 0 6 16,0 0-14-16,0 0-3 0,0 0-4 16,0 0-5-16,0 0-1 0,62 4-7 15,-45-4-5-15,4 0-4 0,4 0-3 16,3 1-6-16,9 3-2 0,3-2-1 0,9 0-3 16,3-2-1-16,10 0-1 15,7-1-1-15,6-4 0 0,3-2 0 0,5-3-1 16,3 0 1-16,1 0 2 15,1-1-2-15,0 0 0 0,-1 1 0 16,-6-1-1-16,-10 0-15 0,-14 0-20 16,-7 0-34-16,-14 0-51 0,-12 1-116 15</inkml:trace>
  <inkml:trace contextRef="#ctx0" brushRef="#br0" timeOffset="137101.94">6464 16584 427 0,'0'0'79'0,"0"0"-68"0,0 0 10 0,0 0 29 15,0 0 9-15,0 0-16 16,0 0-21-16,0 0-13 0,-28 3-4 16,24 28 9-16,2 3 21 0,-2 4-6 15,1 4-7-15,-1 2-4 0,1 7-7 16,1 1-1-16,-1 0-3 0,-1-3-1 15,0-6-3-15,2-1-1 0,0-5-1 16,1-1 0-16,1-4-1 0,0-6-1 16,0-5-9-16,0-7-29 0,0-5-29 0,5-5-19 15,4-7-55-15,-2-9-111 16</inkml:trace>
  <inkml:trace contextRef="#ctx0" brushRef="#br0" timeOffset="137363.34">6425 16551 403 0,'0'0'16'16,"0"0"24"-16,0 0 17 0,0 0 16 15,0 0-21-15,0 0-10 16,0 0-14-16,0 0-10 0,0 0 1 0,36-44 1 16,4 39 6-16,7-4-3 15,6 2-5-15,4 0-4 0,-2 0 0 16,0 0-5-16,-2 2-1 0,-7 1-1 15,-3 0-3-15,-9 3-1 0,-6-1-1 0,-8 2-2 16,-9 0 0-16,-5 0-2 0,-5 0 1 16,-1 3-5-16,-1 3-36 0,-7 6-34 15,-5 1 0-15,-10 2-52 0,-2 1-80 16</inkml:trace>
  <inkml:trace contextRef="#ctx0" brushRef="#br0" timeOffset="137531.15">6335 16833 419 0,'0'0'4'0,"0"0"38"16,0 0 15-16,67 21 12 0,-29-26-23 15,7-1-11-15,2 1-7 0,2-3-10 0,-4 5-4 16,-8 1-8-16,-4 2-4 16,-5 5-2-16,-7 5 0 0,-4 1-6 15,-5 5-31-15,-7 3-19 0,-3 7-41 16,-2 2-34-16,-11 11-25 0</inkml:trace>
  <inkml:trace contextRef="#ctx0" brushRef="#br0" timeOffset="137675.37">6457 17287 251 0,'0'0'77'0,"-51"63"-1"15,38-47-18-15,5-5 8 0,8-1-7 16,2-4-22-16,9-1 4 0,5-2-7 16,7-3-5-16,7-1 7 0,8-6-4 15,0-2-9-15,2-5-12 0,2 2-8 16,0-4-3-16,4 2-1 0,8-5-75 15,17-9-70-15,-2-7-177 0</inkml:trace>
  <inkml:trace contextRef="#ctx0" brushRef="#br0" timeOffset="138217.34">7524 16181 382 0,'0'0'75'0,"-5"-58"-28"15,-5 35-14-15,1 2 20 0,-6 6-16 16,-3 2-12-16,-1 3-6 0,-6 3-12 15,-2 4 1-15,1 3-1 0,-3 0 1 16,0 5-3-16,5 4 2 0,-2 3-1 0,6 3 1 16,1 2-2-16,4 4 2 0,2 5-2 15,5 3-2-15,1 6 1 0,3 2-1 16,3 7 3-16,1 1-1 16,2 4 6-16,4 0-1 0,1 4 4 0,1 1-1 15,0-4-2-15,-4 6 1 0,2 4-4 16,-2 5-1-16,0 10-3 0,-1-1-3 15,-2 0-1-15,1 0 3 0,-1 0-3 16,2-5 0-16,-1-4 0 0,2-7 0 16,1-6 1-16,2-2 1 0,0-4-2 0,0-2 3 15,-2-6 1-15,-2-3 4 16,0-2 3-16,2-3 0 0,-1-4-1 0,-3-2 1 16,0-5 0-16,-1-3-3 0,1-3 0 15,-1-3-2-15,1-5 2 16,0-1-5-16,1-2 2 0,0-2-3 0,5 0 0 15,1-3 3-15,10-7-2 16,8-6 0-16,5-8-3 0,6-7 0 0,6-4-6 16,7-10-41-16,8-17-70 0,-4-1-154 15</inkml:trace>
  <inkml:trace contextRef="#ctx0" brushRef="#br0" timeOffset="139540.21">8151 16759 174 0,'0'0'80'0,"0"0"29"0,0 0-27 16,0 0-20-16,0 0 3 0,0 0-18 16,-13-19-15-16,22 10-6 0,0 1-8 15,4 1 3-15,6 1-2 0,-1 2 2 16,5 2 0-16,-2 2-2 0,4 0-3 16,-3 6-2-16,-2 2-1 0,1 1-2 15,-5 5-3-15,-1-1-1 0,-6 5-3 0,-4 3-3 16,-5 2 0-16,-3 3 1 15,-8 1-1-15,-7 1 0 0,-4-1 1 16,-2 0-2-16,0-3 0 0,3-5-2 16,4-5-2-16,4-4 3 0,5-5 1 15,4-1 0-15,3-3 1 0,1-1-1 0,0 0 2 16,2-9-1-16,4-2 0 0,4-9-1 16,6 0 0-16,5-2-1 0,2 0 1 15,3 0 0-15,2 0 0 0,1 1 0 16,-3 0 0-16,2-1 1 0,-2 0-1 15,-4-2 3-15,0 5 2 16,-2-3 3-16,-7 2 1 0,-3 2 4 0,-3 2 3 16,-3 3 0-16,-2 3-4 15,-2 1-4-15,0 3-1 0,-3 1-2 0,0 3 0 16,1 1 1-16,0 0 0 0,1 1-2 16,-2 3-3-16,-3 6-1 0,-2 5-1 15,-3 7-1-15,-5 8 1 0,3 4 1 16,-2 6-2-16,3 1 2 0,4-1 0 15,5-3 0-15,3-3-1 0,11-3 0 16,4-4 1-16,7-4 1 0,7-5 0 0,4-2-1 16,3-6 1-16,-1-5 2 15,-3-1-2-15,-4-2 1 0,-10-1 1 16,-6 0-2-16,-8-1-1 0,-3 0 0 16,-1-1 1-16,0 0 0 0,-1-2-1 0,-1-2-18 15,-2-5-49-15,4-4-47 16,2-10-76-16,9-5-215 0</inkml:trace>
  <inkml:trace contextRef="#ctx0" brushRef="#br0" timeOffset="139949.25">9175 16815 433 0,'0'0'82'0,"0"0"-9"16,0 0-13-16,0 0-2 0,0 0-13 15,0 0-4-15,0 0-6 0,0 0-9 16,-14 15-7-16,21-15-5 0,6-1 1 15,8-4 3-15,5 0 1 0,6 0-4 16,2 0-2-16,0 0-4 0,0 0-1 16,-4 3 0-16,-1 0-3 0,-3-1 0 0,-6 1-2 15,-5 0 1-15,-8-1-2 0,-3 3-1 16,-3 0-1-16,-1 0 1 16,0 0 1-16,0 0 1 0,0 0-2 15,-2 0 0-15,-2 0-1 0,-1 0 0 0,-1 0-1 16,1 0-5-16,0 0-8 15,1 0-11-15,0-2-16 0,0-1-19 0,1-3-57 16,1-8-42-16,1-3-204 0</inkml:trace>
  <inkml:trace contextRef="#ctx0" brushRef="#br0" timeOffset="140751.15">9909 17140 432 0,'0'0'72'16,"0"0"-12"-16,0 0-8 0,0 0-2 16,0 0-26-16,0 0-6 0,0 0-4 15,0 0-6-15,-21 5-1 0,21-17 1 16,0-5 4-16,7-2-1 0,0-3-3 0,4-2 2 15,-1 0-2-15,2-4-3 0,-1-3 2 16,0-6 0-16,0-3-2 0,-1-4-2 16,-4-5-1-16,0-4 0 15,0 5-2-15,-4 5 2 0,-2 8-1 16,0 13 0-16,-1 5 1 0,-1 5 1 0,-3 1 2 16,1 4 3-16,1-1 1 15,1 3-1-15,0 4-1 0,2-2 1 0,-1 3-2 16,1 0 1-16,-2 0-4 0,2 0-1 15,0 7-1-15,0 8-1 0,-2 5-2 16,-1 7 2-16,1 4 0 16,2-3 1-16,0-1 0 0,0-1-1 0,3-2-2 15,3 3 2-15,-1-2 0 0,4-5-1 16,2-1 1-16,2-5 0 0,2-3 0 0,1-7 0 16,1-1 0-16,-1-3 1 15,1-5 0-15,-1-3 0 0,0-3 1 16,-2-2-2-16,-4 0 2 0,0-2-1 15,-3-4 0-15,2 1 0 0,-5-4 0 16,2-3 1-16,0-4 1 0,-2 2 1 0,1-2 0 16,-2 6-1-16,1 3-1 15,-2 4 0-15,0 7 0 0,-2 5 2 0,0 3 1 16,0 1 3-16,0 0-1 0,0 1-4 16,0 6-3-16,0 6-3 15,0 6 3-15,1 4 1 0,3-2 0 0,0-2 2 16,2-3-1-16,1-2-2 0,3-2 0 15,2 1 2-15,1-3-1 0,1-2-1 16,1-2 2-16,0-2-2 0,-1-4 0 16,3-3-5-16,0-3-19 0,0-2-19 15,-1 0-28-15,0-2-50 16,-1-1-34-16,-6 0-88 0</inkml:trace>
  <inkml:trace contextRef="#ctx0" brushRef="#br0" timeOffset="140988.54">10455 16363 365 0,'0'0'18'0,"0"0"48"0,0 0-2 15,0 0 0-15,59-50-23 0,-35 57 1 16,1 6-11-16,1 3-9 0,-3 7 2 16,0 3 3-16,-2 5-1 0,-3 4-4 15,-7 3-3-15,-1 1-2 0,-2 3-2 16,-5-5-5-16,-3 4-2 0,-6 0-4 15,-3 4-3-15,-7 6-1 0,-3-3 0 16,-6-3 0-16,-1-3-1 0,-4-5-12 16,-5-1-13-16,-3-1-9 0,-4-1-21 15,-7-1-19-15,-15-5-59 0,3-10-147 0</inkml:trace>
  <inkml:trace contextRef="#ctx0" brushRef="#br0" timeOffset="141349.73">7872 16463 452 0,'0'0'11'16,"0"0"-4"-16,-4 62 25 0,0-20 38 15,-3 0-25-15,2 14-7 0,-5 6-9 16,-2 8-2-16,-1 8 2 0,0 3-5 15,7-2-4-15,6-8-1 0,6-7-6 16,14-10-8-16,11-11-1 0,9-14-4 16,15-10 0-16,12-14-40 0,30-16-36 0,12-19-82 15,15-13-242-15</inkml:trace>
  <inkml:trace contextRef="#ctx0" brushRef="#br0" timeOffset="141751.07">10789 15957 495 0,'0'0'20'16,"0"0"32"-16,54-44-6 0,-37 42 12 16,1 2-14-16,7 5-3 0,-3 5-5 15,-2 5-9-15,-3 1-5 0,-4 6-8 16,-6-1-5-16,-5 5-5 0,-2 0 1 16,-6 4-3-16,-3 3-1 0,-5 2 0 15,-4 1 2-15,1 0-3 0,-2-8 1 0,9-3-1 16,0-7 0-16,7-7 1 15,6-2 0-15,7-4 0 0,8-4 3 0,12-1 3 16,8-7 5-16,10-6-3 16,5-8-5-16,-2-1-2 0,-3-1 0 15,-4-3-2-15,-8 5 0 0,-5-4-26 16,-6 2-30-16,-1 0-42 0,-6 1-29 16,-6 2-135-16</inkml:trace>
  <inkml:trace contextRef="#ctx0" brushRef="#br0" timeOffset="142168.18">11270 15660 491 0,'0'0'4'0,"0"0"8"15,0 0 31-15,54-56 8 0,-36 52-10 16,3 1-2-16,3 0-7 0,-4 2-6 16,0 1-2-16,-2 0-5 0,-5 1-2 15,0 7-3-15,0 1-2 0,-4 5-4 16,3 4 1-16,-2 8 0 0,-3 6 3 15,2 4-1-15,-3 7 1 0,-3 4-5 16,0 3 1-16,0 3 1 16,1 1-3-16,-2 1-1 0,0 5-1 0,-2-1-2 15,2 6 0-15,1 0 0 0,0-3-1 16,4 0 0-16,-4-5 0 0,6-4 1 16,-3-3 1-16,1-7 0 0,3-1 2 15,-4 0 0-15,3 2 0 0,-3 6-5 16,3-1 2-16,-4-1-1 0,0-1 1 0,0-3-1 15,-3-6 1-15,-2-1-2 0,0-1 2 16,-3-2-2-16,-8-2 1 0,1 0 0 16,-6-8 2-16,-3-1-2 0,-3-4 1 15,-7-2-2-15,-3-3 2 16,-7-1 2-16,-5 0 5 0,-7-2-3 16,-1-2-6-16,-2-1 1 0,-1-2 0 0,3-1 0 15,4-3 1-15,7-1-2 0,1-1 0 16,12-4-4-16,6-7-29 0,6-7-53 15,3-17-125-15</inkml:trace>
  <inkml:trace contextRef="#ctx0" brushRef="#br0" timeOffset="176051.66">5595 17255 154 0,'0'0'127'0,"0"0"-102"0,0 0 0 16,-55 39 26-16,35-31 0 0,1-2-16 0,-7-2-17 15,2-1-7-15,-3-3 1 16,1 0 3-16,-3-3 9 0,-2-4-5 16,-2-1-5-16,-1-2-1 0,-1-2-1 15,-3-2-4-15,4-4-1 0,1-2-1 16,0-6 3-16,5-5 0 0,-1-3 0 16,2-5 0-16,2-3-5 0,0-4-1 0,3-4 0 15,5-4 8-15,0-5 0 0,4-10-7 16,2 1-2-16,0 1 2 0,0 2 3 15,6 12-1-15,-2 1 0 0,4 3-1 16,2 0 2-16,0-1-2 0,1 2-2 16,2-4-2-16,7 2-1 0,-2-1 0 15,5 1 0-15,5 1 1 0,1 1-1 16,5 1 1-16,3 1-1 0,2 3 0 16,-2 0 0-16,2 2 0 0,-6 4 1 15,1 1-1-15,-7 5 0 0,-5 1-1 16,-3 3 0-16,-4 5 1 0,-2 3 0 15,-2 2 1-15,0 6 0 0,0 2-1 0,0 5 2 16,0 2-1-16,-2 2 1 16,0 0 1-16,-4 4-3 0,-6 7-4 0,-6 5-1 15,-7 9 5-15,-1 0 0 16,-3 3-1-16,2-1 1 0,3-1 1 16,-3-2-1-16,6-2-1 0,3-6 1 0,3 1 0 15,4-7 0-15,6-4 0 0,5-2 0 16,0-4 0-16,0 0 0 0,0-2 0 15,1-6 2-15,5-6 3 0,4-10-3 16,4-2-1-16,1-4-1 0,2-1 3 16,0 3-3-16,0 1 0 0,0 4 1 15,-2 5 3-15,-6 6 3 16,0 5-1-16,-6 4 7 0,0 3-3 0,-1 0-5 16,4 7-3-16,0 3 2 0,7 5 3 0,2 4-3 15,3-1-1-15,0 2-3 0,11-5 0 16,3 2 0-16,5-5 0 0,0-10-95 15,-6-4-173-15</inkml:trace>
  <inkml:trace contextRef="#ctx0" brushRef="#br0" timeOffset="177191.72">2401 14904 28 0,'0'0'47'0,"0"0"-40"0,0 0-4 15,0 0-2-15,0 0 10 0,0 0 2 16,0 0 86-16,0 0-55 0,0-7-17 15,0 7 2-15,0-3 14 0,0 3 1 16,0-3-8-16,0 1-8 0,0 2-2 16,-1-1 1-16,1 1 1 0,-1 0 1 15,0 0-8-15,1 0-1 0,0 0-3 0,0 0 1 16,-1 0-3-16,1 0-2 16,-1 0-4-16,1 0 1 0,0 0 1 15,0 0 0-15,0 0-2 0,0 0 1 16,0 0 1-16,0 0 0 0,0 0-1 0,0 0-1 15,0 0 1-15,0 0 0 16,0 0-2-16,0 0-1 0,0 0-1 0,0 0-1 16,0 0-1-16,0 0-2 0,0 0 0 15,0 0 0-15,0 0 2 0,0 0-2 16,0 0 3-16,0 0 0 0,0 0 1 16,0 0-1-16,0 0-2 0,0 0 1 15,0 0-3-15,-1 3-1 0,1 4 0 16,0 6-2-16,0 8 2 0,0 4 1 15,0 5 0-15,1 3 0 0,2 4-1 16,-1 0 0-16,0-1 1 0,1 0-1 16,0-1 0-16,-1-4 1 0,2-1 0 15,-2-3-1-15,0-2-1 0,-1-2 1 16,-1-3 1-16,2 0-1 0,-1-3 1 0,0 0-1 16,-1-4 0-16,0-4 0 0,0 1 0 15,0-3 0-15,0-1 0 0,0-1 0 16,0-5 1-16,0 0-2 15,0 0 1-15,-2-2-27 0,0-6-27 16,-2-6-31-16,4-4-29 0,0-1-109 16</inkml:trace>
  <inkml:trace contextRef="#ctx0" brushRef="#br0" timeOffset="177610.69">2333 14927 294 0,'0'0'26'0,"0"0"22"0,0 0 26 16,0 0-3-16,0 0-16 0,0 0-21 15,0 0-2-15,0 0-8 0,-21-7-2 16,22 7-7-16,5 0-2 0,8 0-7 16,4 0 2-16,8 0 3 0,4 3 7 15,4 0 2-15,-1-2-2 0,1 0-1 16,0-1-4-16,-2 0-2 0,-1-2 0 16,-5-1-1-16,-1 0 0 15,-5 1-5-15,-6 0 0 0,-6 2 0 0,-3 0-2 16,-2 0-1-16,-3 0 0 0,0 0-1 15,0 0-1-15,0 0 1 0,0 0-1 0,0 0-1 16,0 0-10-16,-1 0-22 16,1 3-17-16,-1 3-16 0,-3 2-7 0,-2 2-25 15,-2 1-49-15,-1-2-57 16</inkml:trace>
  <inkml:trace contextRef="#ctx0" brushRef="#br0" timeOffset="177850.93">2366 15186 306 0,'0'0'39'0,"0"0"12"0,0 0 9 16,0 0 9-16,0 0-14 0,0 0-15 15,0 0 5-15,61 19-9 0,-41-16-6 16,2-2 1-16,1 1-7 0,-1-1-4 16,-2-1-5-16,2 1-2 0,0-1-1 15,-3 2-4-15,1-1-4 0,-1 1-1 16,-2-1-3-16,0-1 2 0,-4 2-2 15,-2 0 1-15,-1-2-1 0,-4 2 0 0,-1-2 0 16,-1 1-1-16,-1 0-21 0,-2-1-13 16,-1 4-26-16,0-2-9 0,0 3-34 15,-3 1-93-15,-3 0-74 0</inkml:trace>
  <inkml:trace contextRef="#ctx0" brushRef="#br0" timeOffset="178046.81">2392 15461 300 0,'0'0'60'0,"0"0"3"16,0 0-7-16,0 0 15 0,0 0-21 15,0 0-11-15,13 54 0 0,4-51-8 16,1-1 2-16,2 0 2 0,-2-2-5 16,3-2-8-16,-2-2-8 0,-2-1-7 0,4-1-6 15,0-3-1-15,2 0 0 0,4-4-29 16,5-4-71-16,-2-3-115 15</inkml:trace>
  <inkml:trace contextRef="#ctx0" brushRef="#br0" timeOffset="178540.44">3365 14757 415 0,'0'0'28'0,"-16"-74"-9"16,0 54 22-16,-2 5 17 0,-3 3-23 15,-1 5-16-15,-6 5-10 0,0 2-6 16,0 5-2-16,-1 3 0 0,5 3 1 16,3 1-1-16,4-1 0 0,1 4 1 15,6 1-1-15,0 3 0 0,5 3 1 16,2 1 4-16,2 1 4 0,1 1 2 16,0 0-4-16,0 0 1 0,2 1 2 15,-1 0-2-15,0 2-1 0,0 3-2 16,-1 1 2-16,2 4-3 0,0 0-2 15,2 3 1-15,-1 0 2 0,2 0 0 16,1 0 1-16,0-1-3 0,3-1 2 16,2-4-1-16,-3-1 1 0,3-2 2 0,0-2 3 15,-1 0-2-15,0-4-3 0,-2 0 0 16,0-3 1-16,-2 0-5 0,0-4-1 16,1-3 0-16,-2-3-1 0,2-4 1 15,0-5-1-15,7-2-5 16,2-12-45-16,8-7-34 0,1-9-95 0,-3 0-286 15</inkml:trace>
  <inkml:trace contextRef="#ctx0" brushRef="#br0" timeOffset="178786.07">3431 14964 490 0,'0'0'24'0,"0"0"21"0,0 0 8 0,0 0 7 16,0 0-27-16,0 0-8 15,0 0-4-15,0 0 2 0,26 6 4 0,-10 12-3 16,3 2-4-16,3 4 2 0,0-1-5 16,-2 3-5-16,1-3-6 0,1 0-4 15,-3-1-1-15,-1-5-1 0,-2 3 0 16,-2-5 0-16,-1-3-3 0,-4 0-27 16,0-6-26-16,-4-3-27 0,-1-3-12 15,0-3-38-15,-1-8-52 0,-1 0-11 16</inkml:trace>
  <inkml:trace contextRef="#ctx0" brushRef="#br0" timeOffset="178957.84">3702 15076 222 0,'0'0'59'0,"-6"-82"4"0,2 48 12 16,2 8-13-16,1 6-15 0,1 8 0 15,-2 7-8-15,1 2-2 0,0 3 5 16,-5 6-19-16,-1 5-8 0,-2 10-1 16,-6 7 5-16,-2 7-1 0,-3 3 4 0,0 0-4 15,0 0-6-15,2 0-4 0,2-2-2 16,2-4-2-16,3-3-2 0,3-3-1 15,4-5-1-15,2-4 0 0,2-4-16 16,1-2-51-16,6-7-23 0,7-4-66 16,1 0-115-16</inkml:trace>
  <inkml:trace contextRef="#ctx0" brushRef="#br0" timeOffset="179188.93">3702 14901 429 0,'0'0'4'0,"28"-54"41"0,-12 51 3 16,-4 2 11-16,9 1-19 0,-4 7-4 0,2 2-4 16,-5 2-6-16,-3 5 3 15,-3 0-4-15,-6 3-6 0,-2 4-10 16,0-1-3-16,-5 2-1 16,0-3 1-16,1 0-1 0,3-5-2 0,1-3-3 0,0-5 0 15,4 0 1-15,3-5 0 0,5-2-1 16,4-1 0-16,1-7-1 0,4-5-34 15,-1-4-27-15,-1-3-21 0,-3-6-71 16,-5 2-134-16</inkml:trace>
  <inkml:trace contextRef="#ctx0" brushRef="#br0" timeOffset="179471.08">3959 14666 438 0,'0'0'1'0,"-1"-53"18"0,5 44 29 0,1 3 25 15,6 0-32-15,6 3-12 16,5 3-4-16,5 0-6 0,-1 8 0 15,1 3 1-15,-1 4 4 0,-3 8-2 16,-5 2-3-16,-2 6-5 0,-7 4-4 0,-1 6 0 16,-5 4-2-16,-3 3-2 0,0 6-3 15,-3 3-2-15,0-2-1 0,-2 3 0 16,1-4-1-16,0-3 2 0,3-4-1 16,1-6 0-16,0-2 1 15,0-4-1-15,-2-3-1 0,-2-2 1 0,-6-6 1 16,1-3 0-16,-2-6-1 0,-4-4 1 15,1-2 0-15,0-8 1 0,4-1-2 16,1-6 0-16,4-6-22 0,5-5-27 16,3-7-26-16,13 0-25 0,10-7-92 15,1 4-92-15</inkml:trace>
  <inkml:trace contextRef="#ctx0" brushRef="#br0" timeOffset="179700.42">4462 15081 476 0,'0'0'40'0,"0"0"17"0,0 0-5 16,0 0 5-16,0 0-29 16,0 0-3-16,0 0 0 0,0 0 7 15,83 1-4-15,-43-1-1 0,2-1-8 0,-5-3-3 16,-8 2-3-16,-7-2-2 16,-9 3-1-16,-7 1-5 0,-5 0-4 0,-1-1 1 15,0 1-1-15,-2-1 2 0,-5-1 0 16,1 0-2-16,-5-1-1 0,-4-3-11 15,3 2-22-15,2-3-24 0,0 0-34 16,6-1-31-16,3-2-125 0</inkml:trace>
  <inkml:trace contextRef="#ctx0" brushRef="#br0" timeOffset="180391.63">5403 15346 288 0,'0'0'125'0,"0"0"-86"16,0 0 1-16,0 0 33 15,0 0-21-15,0 0-21 0,0 0-1 16,0 0-5-16,13-12-14 0,-8-9-8 0,3-4 0 16,1-2 0-16,-2-1 0 15,2-1 1-15,4-3 5 0,-4-3-1 16,2-2 4-16,-3-5-2 0,2-4 2 0,-4-2-3 15,-1-3-3-15,-3-1 0 16,-2 3-3-16,0 8 2 0,-3 9-3 0,-1 11 0 16,2 10 2-16,0 6 0 0,1 4 1 15,0 1 0-15,0 0-2 0,0 4-3 16,-7 7-2-16,2 7 2 0,0 5 1 16,-1 3 0-16,4 3 0 0,1 0 0 0,2-1 0 15,0 0 0-15,4 0 0 16,4-3-1-16,-2-2 2 0,7-2-1 15,-4-7-1-15,4-1 0 0,1-1 1 16,2-8-1-16,2 0 0 0,-1-4 0 0,4-4 3 16,2-6-2-16,-3-4 1 0,-1-3-1 15,-1-3 1-15,0-2-1 16,-2-1 0-16,-2-4-1 0,0 0 1 0,-7 0 2 16,2-4-2-16,-7 5 0 0,3 1 1 15,-4 8 0-15,-1 5 2 0,0 6 1 16,0 5 2-16,0 1 1 15,0 4-6-15,-4 8-2 0,1 6 0 0,1 7 0 16,-1 2 1-16,2 0 0 0,1 0 2 16,3-2 0-16,3-4 0 0,10 0-2 15,3-3 1-15,0-5-2 16,3-1-1-16,-4-10-24 0,3-2-36 16,4-1-37-16,-2-9-49 0,-3 0-154 15</inkml:trace>
  <inkml:trace contextRef="#ctx0" brushRef="#br0" timeOffset="180697.12">6027 14620 462 0,'0'0'16'0,"0"0"10"16,36-52 38-16,-22 47-11 0,0 2-11 16,1 3-8-16,0 1-9 15,-3 6-8-15,4 2-2 0,-8 6 4 0,0 4-8 16,-7 2-3-16,-1 5-5 0,-5 2 0 15,-7 0 0-15,-3-1 0 0,4-3-1 16,5-5 0-16,4-5-2 0,2-4 0 16,7-4 1-16,11-4 4 0,12-2 7 15,14-1 9-15,5-8-5 0,3-4-6 16,-1-3-4-16,-4 1-1 0,-3-1 2 16,-8 2 0-16,-11 0-1 0,-7 4 0 15,-8-2-4-15,-8 2 0 0,-2 1 1 16,-7-2-2-16,-4 0-1 0,-6 1-2 15,0 1-21-15,-7 2-20 0,0 4-32 0,4-2-36 16,0 0-95-16</inkml:trace>
  <inkml:trace contextRef="#ctx0" brushRef="#br0" timeOffset="196334.27">3721 1923 240 0,'0'0'131'0,"0"0"-9"15,0 0-56-15,0 0-12 0,0 0-9 16,0 0-19-16,0 0-14 0,0 0-2 16,0 0 23-16,0 85 5 0,-1-40-9 15,-1 3-9-15,-3-3-7 0,-1-4-6 16,1-6 5-16,3-6-6 0,0-4-4 15,0-8-2-15,2-4 1 0,-3-7-1 0,2-5 0 16,-1-1-15-16,-4-7-32 0,-2-6-39 16,0-5-81-16,1-1-199 0</inkml:trace>
  <inkml:trace contextRef="#ctx0" brushRef="#br0" timeOffset="196739.78">3646 1834 365 0,'0'0'94'0,"0"0"-14"0,59-21-2 15,-33 17-17-15,1 4-23 0,2 0-3 16,0 7-6-16,-2 5-9 16,0 8-9-16,-2 5-4 0,-3 6 0 0,-1 7-6 15,-8 5 2-15,-1 5 0 16,-5 6-2-16,-5 0 0 0,-2-2 0 0,-7-4-1 15,-8-7-6-15,-3-2 4 16,-3-5 2-16,-4 0-2 0,-2 0-1 16,-4-4 3-16,-2-1 0 0,-2-4 0 0,4-5 0 15,0-3 0-15,2-5 0 0,2-6 0 16,1-4-1-16,-1-2 2 0,0-11 0 16,2-7 1-16,-1-7-2 0,1-9 3 15,3-9-1-15,1-7 0 0,2-6 0 16,5-3 0-16,4-3 1 0,5 8 4 15,4 4-1-15,3 8 0 0,9 12-6 16,5 5 7-16,3 8 0 0,1 4-4 16,4 3-2-16,4 4-1 0,3 4-1 15,2 2 0-15,2-1-6 0,-4-4-97 0,-6-2-140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8:46:58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3046 2139 386 0,'0'0'121'16,"0"0"-91"-16,1-55 6 0,-2 36 16 16,-1 0 2-16,2-2-15 0,0-2-6 15,0 1-7-15,4-3-7 0,4 1-2 16,4 0 1-16,4 2-2 0,6 3-5 15,1 5-6-15,1 3 2 0,1 4 0 0,1 1-2 16,-2 6 0-16,0 0-1 16,-3 0-1-16,-2 3-1 0,-4 3-1 0,-1 2-1 15,-5 2 0-15,-2 1 1 0,-4 6-2 16,-3 0 2-16,-2 6-2 16,-10 3 0-16,-5 5 1 0,-3-1 1 0,-5 4-1 15,-5-1 1-15,1-1-1 0,-4-2 1 16,2-3-1-16,3-4 0 0,3-5-1 15,8-3 1-15,3-6-1 0,9-3-1 16,2-4 2-16,3 0 1 0,0-2-1 16,0 0 1-16,1-2 0 0,4 0 0 15,5-3-1-15,3 1 0 16,2-1 1-16,4 2-1 0,-2 2 0 0,-1 1-1 16,2 0 1-16,-2 2 0 0,2 1 0 15,-1 0-1-15,4 0 1 0,0-1 0 16,0-1 1-16,2 1-1 0,-1-2 0 15,1 0 0-15,-3-1-3 0,2-5-31 16,-3-4-29-16,1-5-35 0,2-1-23 0,-4-6-63 16,-3 1-84-16</inkml:trace>
  <inkml:trace contextRef="#ctx0" brushRef="#br0" timeOffset="479.57">3531 1710 436 0,'-8'-61'16'0,"-1"38"-11"0,-6 6-2 15,-3 5 25-15,-8 3 10 0,-5 3-9 16,-5 5-14-16,-6 1-10 0,-6 1-1 16,0 5 4-16,0 4 1 0,-1 4-5 15,3 4 0-15,1 5 5 0,2 6-4 16,-1 6-1-16,1 7-1 0,2 4 0 16,4 5 0-16,3 5-1 0,6 3 0 15,6 6 1-15,6 1-3 0,8 0 1 16,8-3 1-16,7-1-1 0,9-7-1 15,5-2 1-15,5-5-2 0,6-6 2 16,8-3-1-16,6-6 0 0,3-3 1 16,4-4 2-16,-3-5-1 15,-1-4-2-15,-3-5 2 0,-4-10-1 0,-1-2-1 0,-3-5 1 16,-1-6 2-16,1-5 1 0,-4-2-4 16,1-3 3-16,-3-6 2 0,0-2 2 15,1 1 6-15,-2-8 0 0,1 1-1 16,-2 0-2-16,-2-5-2 0,-2-2 8 15,-3-4 2-15,-1-6-3 0,-5-2-2 16,-1-2-1-16,-5-2-2 0,-5 6 0 16,-3 4-1-16,-4 4 0 0,-7 7-2 15,-12 4 4-15,-6 3-3 0,-8 4 1 16,-13 4-6-16,-8 1-1 0,-5 3-2 16,-4 6 0-16,6 1 0 0,3 4 2 15,8 4-2-15,5 3-2 0,5 1-34 0,4 7-38 16,-4-1-42-16,4-2-150 0</inkml:trace>
  <inkml:trace contextRef="#ctx0" brushRef="#br0" timeOffset="116005.68">20628 6017 151 0,'0'0'107'0,"0"0"-30"0,0 0-38 16,59-25 0-16,-25 5 7 0,8-5-1 16,13-5-7-16,6-3-8 0,11-6-6 15,11-3-3-15,11-8-1 16,11-3 0-16,8-2-2 0,11-4-7 0,8 0-4 16,15-6-5-16,11-4 5 0,7-1 18 15,0-1-17-15,0 0-3 0,-2 1-1 16,-1 5-4-16,-9 0 1 0,-7 4-1 15,-14 5 1-15,-15 5 2 0,-18 2-1 16,-18 6-2-16,-23 4-6 0,-19 6 6 16,-20 4 0-16,-14 6 1 0,-9 0 2 15,-7 4 1-15,-9 1-3 0,-4 4 2 16,-8 5-3-16,-9 4 0 0,-1 5-1 16,-7 1 0-16,-2 7 0 0,-1 4 0 0,3 1 1 15,8 5 1-15,6-4-1 16,9 0 1-16,11-1-2 0,7-5 0 0,8 0 1 15,4-3-3-15,12 1 0 0,10-3 2 16,7 2 0-16,11 0 1 0,8-1 2 16,4 3-2-16,0 3-2 0,0 2 2 15,-5 7 5-15,-8-3 1 0,-4 5 2 16,-13 1-4-16,-8 0 0 0,-9 5-2 16,-9-4 0-16,-8 5 1 0,-11 1-1 15,-7 0 2-15,-6 3 0 0,-11-2-4 0,3 1 1 16,-4-3 1-16,7-3-2 15,5-3 0-15,11-6 0 0,8-5 0 16,9-5 0-16,7-6-2 0,15-3-36 0,7-11-37 16,11-11-64-16,0-4-185 15</inkml:trace>
  <inkml:trace contextRef="#ctx0" brushRef="#br0" timeOffset="117013.9">24283 4928 176 0,'0'0'141'0,"-13"-65"-102"16,10 43 16-16,-6 4 5 0,3 5-11 16,4 5-1-16,-2 2-16 15,2 4-9-15,0 1 0 0,2 1-1 0,-1 0-13 16,0 5-6-16,0 7-2 0,0 8-1 16,1 10 2-16,-1 12 4 0,0 8 6 15,0 11-1-15,-3 7-2 0,-4 7 1 16,-1 5 1-16,-3 4-5 15,-1-2-3-15,3-6 0 0,-1-8-2 0,-1-6 0 0,5-12 2 16,-2-8-3-16,3-10 1 16,-2-7-1-16,3-8 1 0,2-3-1 0,0-8 0 15,-3-3 1-15,0-3 0 16,-2 0 23-16,-4-8 10 0,-2-6-13 0,-3-1-9 16,0-2-3-16,1-5-3 0,-5-1-2 15,1-4-3-15,-2-2 1 0,1 3-1 16,-1-2 0-16,2 5-1 0,3 1 0 15,6 5 0-15,0 6 1 0,5 0-1 16,0 5-1-16,4 2-10 0,2 1-28 16,2 1-35-16,10-2-26 0,2 0-65 15,3-4-116-15</inkml:trace>
  <inkml:trace contextRef="#ctx0" brushRef="#br0" timeOffset="117564.83">24165 4961 279 0,'0'0'104'16,"0"0"-75"-16,0 0 6 0,0 0 24 15,0 0-9-15,0 0-25 0,0 0-11 16,0 0-2-16,54-41 2 0,-33 48 3 15,2 5 5-15,-3 3-3 0,2 6-5 16,2 8-4-16,-2 8 3 0,-2 4-1 16,0 9-1-16,1 3-2 0,-5 0-3 0,3 2-4 15,-4-1-1-15,1-3 1 0,-2-4-1 16,0-3-1-16,1-4 1 0,-1-4 0 16,0-4-1-1,0-4 0-15,-5-3 0 0,2-2-1 0,-1-4 1 16,-5-5-1-16,1-3 1 0,-4-7 0 0,1-1 0 15,-2-3 0-15,-1 0 0 16,1-7 1-16,-1-5 3 0,2-5-1 16,-2-6-2-16,1-6 0 0,1-2 0 0,-2-6-1 15,1-3 4-15,-1-7 0 16,1-5 0-16,1-6 0 0,1-9 1 16,0-3-3-16,-2-8 1 0,0 1-1 0,0-2 1 15,-1 2 1-15,2 9 1 0,1 6 1 16,6 11-1-16,-1 11-4 0,5 9-1 15,1 10 0-15,2 5 0 0,2 5 2 16,2 2-2-16,3 3 1 0,7 3 1 0,3 1 0 16,3 2 1-16,1 0 0 15,-2 2-1-15,-2 4-2 0,-7 1 2 16,0 1-2-16,-3 6-1 0,-2 1 0 16,-5 5-6-16,-7 7-22 0,-3 2-26 0,-7 4-46 15,-12 0-73-15,-3-7-173 0</inkml:trace>
  <inkml:trace contextRef="#ctx0" brushRef="#br0" timeOffset="118144.66">22465 6060 255 0,'0'0'42'0,"0"0"-37"16,0 0 31-16,0 0 42 0,0 0-44 15,0 0-6-15,-36-69 5 0,36 37-4 16,3-1-6-16,6 2-7 0,-2-4 17 0,5 0-11 16,-2 2-3-16,3 1 0 15,2 4-3-15,1 8-5 0,1 6-1 16,-1 4-2-16,1 2 2 0,2 7-3 0,-1 1 0 15,3 3-1-15,-1 7 1 16,1 0 0-16,-1 4-2 0,-1 1 1 0,4 4 2 16,-2-1-1-16,-1 3 1 0,2-1-3 15,0-1 0-15,-2 3-2 0,0-4 0 16,0-2 0-16,1-2-1 0,-1-2 1 16,1-5 0-16,-3-3 1 0,2-4 3 15,-2-1 1-15,1-6 4 0,-1-4 1 16,-2-3-2-16,-1-3-4 0,-6-1 0 15,-1 0-3-15,-5-2 1 0,-3 0-2 16,0-1-2-16,-4 2 0 0,-5 0-1 16,3 1-13-16,-1-1-35 0,7 0-41 15,3-2-45-15,7 0-173 0</inkml:trace>
  <inkml:trace contextRef="#ctx0" brushRef="#br0" timeOffset="118734.6">26290 4250 308 0,'0'0'114'0,"-26"-58"-114"16,12 43 1-16,-1 4 3 0,0 4 34 16,-1 1-13-16,3 2-6 0,1 1 0 15,1 3 5-15,0 0-4 0,0 4-4 0,-1 8-5 16,-4 4-3-16,0 6-5 0,-1 7 2 15,-1 5-2-15,-1 5 2 0,-4 9 1 16,-2 4 1-16,-3 5 1 0,-3 0 3 16,-1 6 2-16,-3 1-6 0,-2 3 0 15,-2 3-2-15,-4 3-1 0,1 2-4 16,1 1 2-16,2 2 0 0,1-1-1 0,7-1 1 16,6 4 1-16,-2-4 0 15,8 5-2-15,3 0 0 0,4 0 2 16,7 1 0-16,4-1-1 0,1-2 6 15,11-5 1-15,5-2-9 0,6-2 3 16,9-8 5-16,8 0 6 0,7-7-3 16,7-4 1-16,9-3 3 0,5-7-1 15,3-3-4-15,2-7 0 0,-1-3-3 16,-1-5 0-16,-4-8-3 0,-4-2 0 0,-9-5-2 16,-4-5 1-16,-6-1-3 0,-7-2 3 15,-10 0-2-15,-5-5 0 0,-10-1 0 16,-4 1-1-16,-7-5 1 0,-6 2-1 15,-7-3-7-15,-9-2-27 0,-10 1-39 16,-10-5-48-16,-1 2-154 0</inkml:trace>
  <inkml:trace contextRef="#ctx0" brushRef="#br0" timeOffset="121583.63">26214 5868 295 0,'0'0'22'0,"0"0"4"16,0 0 36-16,0 0 2 0,0 0-17 0,0 0-6 15,3-50-15-15,8 23-11 0,2-6 7 16,4-1 1-16,-1-5 2 0,7-4-5 15,-2-2-5-15,0-7-1 0,2 1-7 16,-2-3-3-16,-4-1-3 0,1 0 2 16,-4-2-1-16,3 4-2 0,-5-1 1 15,0 5 1-15,-1 5 0 0,-3 3 5 16,-2 12 0-16,-4 7-3 0,0 5 4 16,-2 5-2-16,-2 2 2 0,0 5-3 15,-3 2 4-15,1 1-3 0,1 2 0 0,-1 0 1 16,-1 4-3-16,-1 5-2 0,-1 3-2 15,-1 6 0-15,1 5-1 0,3 3 1 16,-1 4 0-16,1 4 0 16,3 3 0-16,-1-1 1 0,2 1-1 15,0-1 1-15,2-3-1 0,6-3 1 0,-1-4-1 16,7-4 1-16,-2-4-1 0,2-4 1 16,2-4-1-16,0-1 0 0,4-3 1 15,-3-6 1-15,2 0-2 0,0-3 1 0,-2-5-1 16,2-3 1-16,-3-4-1 0,0-3 3 15,-3-4-2-15,-2-1-1 16,-2-2 1-16,-2-2 0 0,-2 0 0 16,-2-2-1-16,0-3 2 0,0 2-1 0,-2-2-1 15,1 3 1-15,-2 3 0 16,2 6 0-16,-1 5 0 0,-1 7 3 16,0 5 1-16,0 3 1 0,0 0 0 15,0 0-4-15,0 8-2 0,0 6-2 0,-3 5 2 16,-1 2 1-16,-1 3 0 0,4 0-1 15,0 1 0-15,1-3 1 0,1 3 1 16,8-4-2-16,1-2 1 0,5-1 0 16,3-3 1-16,3-2-1 0,2-3 1 15,0-5-2-15,2-1 0 0,-2-4 0 16,-2 0 2-16,-4 0 1 0,-6 0-2 16,-3 0 1-16,-5 0-1 0,-3 0-1 15,0 0 0-15,-4 1-3 0,-3 5-46 16,-6-4-87-16,2-2-117 0</inkml:trace>
  <inkml:trace contextRef="#ctx0" brushRef="#br0" timeOffset="121973.5">27204 5591 399 0,'0'0'152'0,"0"0"-106"16,0 0-19-16,0 0 26 15,0 0-15-15,60 29-7 0,-52-10 0 16,-4 3-10-16,-4 3-11 0,0 1-2 16,-1 1 1-16,-5-3-2 0,-1 1-1 15,1-2-3-15,-1-2-1 0,1 2-1 0,-2-5 0 16,2-3-1-16,0-1 2 0,1-6-1 16,0-1-1-16,2-3 2 0,-3-2-2 15,3 0 1-15,-3-2 0 0,3 0-1 16,0-3-1-16,2-3-24 0,1-6-30 0,5-4-28 15,8-9-55-15,0 1-151 16</inkml:trace>
  <inkml:trace contextRef="#ctx0" brushRef="#br0" timeOffset="123349.9">28118 5329 162 0,'0'0'78'16,"0"0"-36"-16,0 0 2 0,0 0 11 0,0 0 1 16,0 0-16-16,1-25-10 0,2 25-1 15,2 1-6-15,3 8-8 16,4 3 0-16,4 7 5 0,-2 7 0 0,0 3 1 15,0 3-2-15,-4 4-5 0,-2-1-6 16,0-3-3-16,-5 0 0 0,-1-1-3 16,-2-3 0-16,-1 1 1 0,-4-4-3 15,-5-2 1-15,3-5 1 0,-5-3-1 16,2-2 1-16,3-5-1 0,-3-1 0 16,3-1-1-16,-7-3 1 0,2 1 0 15,-2-2-1-15,0 0 0 0,-1-2 1 16,0 0 0-16,0 0-1 0,1-4 1 15,2-5 0-15,1 1 1 0,-1-5 0 16,4-5-2-16,-2-3 1 0,2-6 1 0,0-4-2 16,0-2 0-16,3 0 1 15,2-1 0-15,2 4-1 0,1 4 3 0,0 3 1 16,5 4 2-16,4 3 3 0,-3 3-3 16,5 0 1-16,-1 0-3 0,4 2-1 15,0-1 1-15,3-2-2 0,4 2 0 16,-2 0-1-16,5 1 0 0,-2 2 1 15,4-3-1-15,-2 3 0 0,2 0 2 16,0 3-1-16,-1-1-2 0,-2 1 2 16,0 2 0-16,-2-2 1 0,1 2 1 15,-4 0 0-15,-2 2 1 0,-4-1-1 16,-1 0 0-16,-7 1-1 0,-1 1 4 16,-3 0-1-16,1 0-4 0,-1-1 0 15,0-1 1-15,0-2-3 0,0 0 1 16,0 0-1-16,0-6-31 0,0 0-45 15,3-4-58-15,3-4-182 0</inkml:trace>
  <inkml:trace contextRef="#ctx0" brushRef="#br0" timeOffset="123816.66">28728 4711 455 0,'0'0'7'0,"0"0"-2"15,0 0 39-15,0 0 18 0,0 0-34 16,64-38-4-16,-47 38-4 0,1 1-4 0,2 5-1 15,-3 2-3-15,-1 3 0 0,-3 2-2 16,-6 4-5-16,0 4-1 16,-6 4-1-16,-1 5-1 0,-9 1 0 0,0 1-1 15,-5 2 0-15,-5 0 0 0,2-3 0 16,-2-2-1-16,5-7 0 0,2-2 0 16,4-8 0-16,6-4 0 0,2-5 1 15,4-3-1-15,8 0 1 0,9-9 6 16,9-5 9-16,8-6 1 0,1 0-6 15,3-1-2-15,-2 0-4 0,-4 2 2 16,-3 2 1-16,-1 2 3 0,-3 3 3 16,-5 1 1-16,1-1-1 0,-9 3 1 15,-5 3-3-15,-3 0-6 0,-7 1-2 0,-1 2-2 16,0-3 1-16,-4 1-3 0,-5-2-1 16,1 1-18-16,-3 1-36 15,5 0-36-15,0 0-32 0,6-6-86 0</inkml:trace>
  <inkml:trace contextRef="#ctx0" brushRef="#br0" timeOffset="124286.71">29229 4211 188 0,'0'0'71'0,"0"0"-29"0,0 0 6 15,0 0 20-15,0 0-20 0,0 0-22 16,0 0-10-16,0 0 0 0,25-16 6 16,-13 29 1-16,3 4-3 0,1 3-5 15,3 6-1-15,2 5-4 16,0 4 2-16,4 5 1 0,2 4-4 0,4 6 2 16,1 4-1-16,-6 6 1 0,-1 5-4 15,-7 5 1-15,-2 1-1 16,-3 1-3-16,-6 2 0 0,1-2-3 0,-4-1-1 15,5-3 2-15,-2-3-2 0,3-1 1 16,-3-4 0-16,-2-4 2 0,-2-2-2 16,-3-2 1-16,0-1 0 15,-5-2 1-15,-2-1 0 0,-6-7 0 0,-3 0-1 0,-1-2 1 16,-1-2-2-16,-6 0 0 0,0-6-1 16,-2 0 0-16,3-3 1 15,-3-5-1-15,1-1 0 0,1-5 0 16,0-2 6-16,6-3 7 0,1-1 7 15,2-4-7-15,5-3 0 0,3-2-1 16,2 0-1-16,0-1-4 0,0-1-4 16,3 0-1-16,-2 0 0 0,-1 0-1 15,-1-3-1-15,-2 0-7 0,-1-3-36 0,-3-4-45 16,2-1-93-16,-3-4-302 16</inkml:trace>
  <inkml:trace contextRef="#ctx0" brushRef="#br0" timeOffset="136002.54">1608 8031 421 0,'0'0'25'16,"0"0"0"-16,0 0 13 0,0 0 1 16,0 0-13-16,0 0-21 0,0 0-5 15,0 0-4-15,0 0 1 0,23 16 3 16,-8 12 3-16,2 1 3 0,-1 2 1 15,-5 1-1-15,0 3 0 0,-6-1 2 16,1-2-4-16,-6-4-2 0,0 0 0 16,-6-5 1-16,0-3-2 0,-4-4 1 15,1-4-2-15,-3-4 3 0,-1-3-1 16,-3-4 2-16,2-1-2 0,-2-6 0 16,2-5 1-16,-1-6 1 0,-1-4-1 0,0-4 1 15,2-4 7-15,-1-1-4 16,0-7 0-16,1-1-1 0,3 0-3 15,2 2-1-15,5 8-1 0,3 5 0 0,1 7 2 16,0 5 1-16,5 0 1 16,0 4 0-16,6-2-1 0,2 0 0 0,0 3 0 15,4-3 2-15,0 0 0 16,3 0 1-16,0-1 2 0,-1 2 1 0,0-2 2 16,1 0-1-16,2-2 4 0,-3 1-2 15,-1 0-1-15,0-1-2 0,-1 0-5 16,-2 1-1-16,-1 1-3 0,2 0-1 15,-2-1 0-15,2 3 0 0,1 0-23 16,3-3-45-16,-1 0-32 0,0-4-58 0,0 1-164 16</inkml:trace>
  <inkml:trace contextRef="#ctx0" brushRef="#br0" timeOffset="136412.66">1951 7535 357 0,'0'0'58'16,"0"0"-14"-16,10-64 6 0,-4 47 15 16,1 1-25-16,3 2-14 0,1 1-6 0,-4 6-4 15,0 1-3-15,-1 4-4 0,2 2-2 16,2 0-2-16,2 5-1 0,2 2-2 16,0 3 1-16,1 2 1 0,-1 2-1 15,0 3 0-15,-4 0 1 0,-3 2-3 16,-3 5 1-16,0-2 0 0,-4 6-1 15,-3-2 0-15,-2-1 1 0,-3 2-2 16,-2-2 1-16,-1-2-2 0,2-5 2 16,0-1-1-16,3-3 1 0,-3-4-1 15,5-3 1-15,2-4-1 0,2-2 0 0,0-1 1 16,1 0 0-16,4-7 2 0,9-5 3 16,5-7 4-16,10-4-1 15,6-5-3-15,1 3-3 0,-3 3 3 0,0 2-2 16,-4 2 1-16,-4 2 6 0,-3 4 1 15,-5 3-3-15,-8 0 2 0,-4 5 3 16,-3 1 0-16,-2 3-5 0,0 0-2 16,0 0-2-16,0 0-4 0,-2-1-1 15,-1 1 0-15,-3 0-17 0,1 0-48 16,-3 0-59-16,1-3-133 0</inkml:trace>
  <inkml:trace contextRef="#ctx0" brushRef="#br0" timeOffset="136966.03">1442 8770 322 0,'0'0'88'16,"0"0"-28"-16,0 0-27 0,0 0-1 16,0 0-11-16,0 0-4 0,0 0-5 15,15 7-3-15,1-5-1 0,6-2 0 16,4 2 2-16,6-2 4 0,2 0-1 0,3 0 4 15,2 0-2-15,1-4-1 16,6 3-3-16,-1-3 5 0,1 3-4 16,-4-1-1-16,-2 1-1 0,-7 0-1 15,-3-1-1-15,-4 2 1 0,-8-1-2 16,-8 1-1-16,-3 0-3 0,-4 0-1 16,-3 0-1-16,0 1 0 0,0 0-1 0,0 0 0 15,-2-1-1-15,-5 2-23 0,-1-2-16 16,-5 3-18-16,-4 0-29 0,-3-2-46 15,3 2-51-15</inkml:trace>
  <inkml:trace contextRef="#ctx0" brushRef="#br0" timeOffset="137263.94">1480 8892 281 0,'0'0'41'0,"0"0"9"0,0 0 7 0,0 0-9 16,0 0-12-16,0 0 7 16,0 0-11-16,0 0-3 0,0 0-1 0,62 8-2 15,-36-7-4-15,-3 0-4 0,4 0-5 16,-2 0-1-16,5-1-3 0,1 0 1 16,2 0 0-16,-1-1 1 15,2-1-3-15,-2-3 2 0,-2 1-2 0,-4-2-1 16,0-1-2-16,-6 3 0 0,-4 1-1 15,-3 1-2-15,-7 1-2 0,-2 1 1 16,-2 0-1-16,-2 0-1 0,0 0-3 16,0 0-40-16,-5 2-12 0,-2-1-44 15,-6-1-111-15</inkml:trace>
  <inkml:trace contextRef="#ctx0" brushRef="#br0" timeOffset="148616.19">10082 9125 315 0,'0'0'59'0,"-8"-63"-6"15,5 44-9-15,1 3 7 0,1 4 4 16,1 7-12-16,-1 1-7 0,1 4-5 16,0 0-8-16,-1-1-7 0,1 1-5 15,0 2-2-15,0 6-3 0,3 9-5 0,3 6 5 16,0 8 6-16,0 5 10 16,1 6-5-16,-5 1-4 0,1 0-4 15,-3-4-6-15,0-3-2 0,2-4 0 16,-1-3 0-16,0-5-1 0,1-3 0 15,-2-3-1-15,0-3-15 0,0-4-25 16,0-4-21-16,0-2-29 0,0-5-54 16,0 0-70-16</inkml:trace>
  <inkml:trace contextRef="#ctx0" brushRef="#br0" timeOffset="149092.7">10097 9106 49 0,'-12'-64'293'16,"7"40"-208"-16,0 7-12 0,4 6-19 15,1 5 0-15,0 1-10 0,0 1 1 16,0 1-13-16,0 3-4 0,0-1-8 16,3 1-7-16,0 0-8 0,7 1-3 15,5 7-1-15,7-1 2 0,-2 2 5 0,1 5 2 16,0-2-4-16,1 5-3 0,-5-1-2 16,3 4 1-16,-2-3-2 15,2 1 1-15,0-3-1 0,-3-1 1 16,3-2-1-16,-3-3 1 0,3-5-1 0,-3-3 1 15,0-1-1-15,-1-4 0 0,-3-4-1 16,-2-1 1-16,0-4 0 16,-1-3 1-16,-3 1-1 0,2-4 1 15,-4-2 0-15,1 1 0 0,1-2-1 16,0 1 1-16,4 1 1 0,-2 3 1 16,0 3 16-16,0 5-4 0,-4 5-4 0,-3 1 1 15,-1 3-1-15,-1 0-6 16,0 0-3-16,3 5-1 0,0 4-1 0,4 11 0 15,-2 5 2-15,1 3 0 0,0 5 1 16,-3 5 2-16,-1 2 0 0,-1 7 0 16,-1 2-1-16,-1 3 0 0,-4 0-2 15,-1-5 0-15,-2-3-1 0,4-5 1 16,-4-3-2-16,3-4-4 0,-1-2 4 16,1-6 0-16,-1-3 0 0,0-5 0 15,1-4-1-15,1-4-13 0,2-5-14 0,1-3-13 16,1-4-19-16,0-12-18 0,6-6-59 15,5-5-154-15</inkml:trace>
  <inkml:trace contextRef="#ctx0" brushRef="#br0" timeOffset="149642.76">10939 9424 376 0,'0'0'28'0,"0"0"7"15,0 0-2-15,0 0 10 0,0 0-27 16,0 0-6-16,0 0 5 0,0 0 3 15,8-7-1-15,4 8 4 0,4 0 4 16,1-1 2-16,3-2-7 0,-1-3-5 16,3-4-3-16,-2 0-6 0,-3 0-2 15,3-2-2-15,-2 0-2 0,-1-2 1 0,-3 3 1 16,-3 0-2-16,-6-1 1 16,-1 3 0-16,-4-4 0 0,0 0 0 15,-4-1 3-15,-3-3-1 16,-7 2 2-16,-5 0-3 0,-2 0-1 0,-2 3 0 15,3 4 0-15,-3 4 0 0,2 3-1 16,2 0 0-16,2 1 0 0,1 6 0 16,1 5 0-16,1 5 2 0,4 4-1 0,-2 7 0 15,3 2 2-15,4-1 2 0,4 2 8 16,1-3 0-16,4-2 0 16,9 0-3-16,2-3 0 0,7-4-2 0,6-4 0 15,2-4-3-15,5-4 1 0,-3-4 1 16,-2-3-1-16,-2 0 0 0,-3-1-1 15,-7-3-3-15,-1-2-1 0,-4 1-1 16,-2 2 2-16,-2-2-2 0,-3 3-10 16,3-3-45-16,-2 2-18 0,5-2-22 15,0-1-45-15,3-2-68 0</inkml:trace>
  <inkml:trace contextRef="#ctx0" brushRef="#br0" timeOffset="150476.46">11495 9275 336 0,'0'0'74'0,"0"0"-16"0,0 0 13 16,0 0-22-16,-19-56-15 0,12 47-6 15,-1 3-6-15,1 1-3 0,-2 2-1 16,1 1-4-16,-1 2-2 0,1 0 0 16,-4 5-2-16,1 4-3 0,-1 7-4 15,-2 5 1-15,-1 5 0 0,0 4 1 16,3 2 5-16,2-2 1 0,0-3-4 15,7-1-1-15,3-6-3 0,0-1-1 16,7-6 0-16,4-5-2 0,3 0 2 16,1-4-2-16,2-3 2 0,1-1-2 15,-1-7 0-15,-1-1 0 0,-1-5 0 16,-4-1-2-16,-3-2 2 0,-1 0 0 16,-2-2 2-16,-2 2-2 0,-2 0 2 0,-1 0-2 15,3 0 1-15,-3 4-1 0,0 2 1 16,1 2 1-16,-1 5 2 0,0 2 4 15,0 1 1-15,0 0-3 16,1 0-6-16,1 7 0 0,2 4 0 0,-1 3 0 16,-1 1 0-16,0 3 2 0,0-2 0 15,1 0-2-15,1 1 1 0,-1-1-1 16,1-1 0-16,1-1 0 0,3-4 0 16,1 0 0-16,2-3 0 0,3-3-3 15,1-3-8-15,-4-1-5 0,2-2-3 16,0-5 2-16,0-5 12 0,-2 1 5 0,-2-3 0 15,4-1 0-15,-5-1 1 0,3-2 0 16,-4 1 1-16,3 1 1 0,-2-1 4 16,0 5 2-16,-3 3 2 0,2 2-4 15,-1 4 1-15,-3 2 0 16,0 1 1-16,3 0-7 0,-2 2 1 0,-1 1-2 16,4 4 2-16,-1 1 1 0,-3-1 1 15,1 4-1-15,0 2-1 16,-1-3-2-16,-2 0-1 0,0-1 1 0,0 0-1 15,1 2 0-15,1-2 0 16,0 0 1-16,4-1-1 0,-5-3 0 0,1 1-1 16,0-5 1-16,-2-1-2 0,4 0-1 15,-1-2 2-15,0-5 1 0,7-2 1 16,-7-2 0-16,5 0 0 0,-2-4-1 16,4 3 1-16,-3-1 0 0,2-2 0 15,-1 4 0-15,-1 4-1 0,-4 2 2 16,2 3 1-16,0 1 2 0,-1 1-2 15,1 5-2-15,2 4 0 0,-3 4 1 16,0 1 1-16,2 0 1 0,-5-2 2 0,2 2-1 16,3-3-2-16,-4 0-2 0,4-2 0 15,1-4 2-15,-4 1-2 0,2-3 0 16,2-3 0-16,-2 0 0 0,5-7 3 16,-1-2 0-16,-2 1-1 0,3-3-1 15,-5 0 1-15,0-4-2 0,0 2-1 16,-3-1 0-16,-1-5-4 0,3 0-48 15,0-6-68-15,0 1-86 0</inkml:trace>
  <inkml:trace contextRef="#ctx0" brushRef="#br0" timeOffset="151118.96">13035 9097 349 0,'0'0'78'0,"0"0"-28"0,0 0 4 16,0 0 9-16,0 0-14 0,0 0-9 16,1-37-14-16,2 44-16 0,0 8-8 15,4 9-1-15,1 9 13 0,-4 5 12 16,-1 3 6-16,-1-2-8 0,-2-1-5 16,0-3-5-16,0-2-6 0,0-4-3 15,0-2-4-15,-1-6-1 0,0 0 1 16,-1-6-1-16,0-3 0 0,1-3-1 15,-1-2-17-15,1-5-22 0,1-2-27 16,0 0-27-16,1-9-59 0,2 1-91 16</inkml:trace>
  <inkml:trace contextRef="#ctx0" brushRef="#br0" timeOffset="151420.29">12969 9131 323 0,'0'0'21'0,"0"0"45"0,0 0 3 0,0 0-6 15,0 0-11-15,0 0-9 0,-23-52-5 16,31 48-11-16,1-2-9 0,7 2-7 16,11 0 0-16,4 1 6 0,7 0 6 15,1 3 1-15,3-2-4 0,-2 2 0 0,2-2-1 16,-5 0-5-16,-3 0-1 15,-3-2-4-15,-5 1-2 0,-7-1-5 0,-8 1-1 16,-2 0-1-16,-6 2 1 16,-2 1-1-16,-1 0 0 0,0 0 0 15,0 0-3-15,-4 1-26 0,-4 4-22 16,-1 2-24-16,-5 2-9 0,-1 2-22 16,-2 2-22-16,0-1-43 0</inkml:trace>
  <inkml:trace contextRef="#ctx0" brushRef="#br0" timeOffset="151615.21">13071 9210 234 0,'0'0'65'0,"0"0"-11"0,0 0 18 16,0 0-15-16,0 0-17 0,0 0-6 15,0 0 16-15,60 21-8 0,-26-21-4 16,6-1-4-16,-4-2-9 0,-3 0-2 16,-3 0-1-16,-6 0-7 0,-2-2-4 15,-3 3-8-15,-4 1 0 0,-5-2-2 16,-2 3-1-16,-4 0-1 0,-2 0 1 15,0 0-1-15,-2 0-31 0,0 6-27 16,0 3-13-16,-2 2-16 0,-6 0-39 0,-1 0-64 16</inkml:trace>
  <inkml:trace contextRef="#ctx0" brushRef="#br0" timeOffset="151852.6">13046 9443 308 0,'0'0'43'0,"0"0"10"0,0 0 1 0,0 0 7 16,0 0-9-16,67 24-6 0,-33-24-11 0,6 0-4 16,-2-4-4-16,0 1-3 0,-4-2-2 15,-3-3-1-15,-2 3 1 0,-9 0-4 16,-5 2-3-16,-7 1-3 0,-5 2-3 16,-3 0-2-16,0 0-3 0,0 0 0 15,-3 0-2-15,-3-2-2 0,-1 0-4 16,-3-2-29-16,4-3-35 0,2 0-33 15,4-8-87-15</inkml:trace>
  <inkml:trace contextRef="#ctx0" brushRef="#br0" timeOffset="152208.4">13853 9156 104 0,'0'0'247'16,"0"0"-181"-16,0 0-16 0,0 0 7 0,0 0-9 15,0 0-23-15,0 0 1 0,0 0 3 16,68 31 4-16,-43-10-2 16,0 6-1-16,2-2 1 0,-2 0-7 0,2-3-6 15,-2 0-2-15,0-2-4 0,-4-4-3 16,-4 0-3-16,-3-3-3 0,-3-1-3 16,-6-2 0-16,-1-4 0 0,-3-3 0 15,-1 1-5-15,0 0-33 0,-2-2-41 16,-2-1-24-16,1-1-61 0,-1-6-92 15</inkml:trace>
  <inkml:trace contextRef="#ctx0" brushRef="#br0" timeOffset="152414.53">14171 9154 348 0,'0'0'44'0,"0"0"27"0,0 0 16 16,0 0-37-16,0 0-25 0,0 0-10 0,0 0-5 15,0 0 4-15,-71 54 6 0,43-25 0 16,0-5-6-16,-1 4-6 0,-2 0-2 16,3-2-3-16,3 2-2 15,0-6 0-15,4 3-1 0,2-5-1 0,4-2-8 16,0-5-35-16,5-6-17 0,4-2-59 16,2-5-80-16</inkml:trace>
  <inkml:trace contextRef="#ctx0" brushRef="#br0" timeOffset="152813.51">13824 8993 284 0,'0'0'9'16,"0"0"1"-16,0 0 23 0,-60-46 17 15,44 43-7-15,0 1-16 0,-1-1-4 16,3 3-7-16,-3 0 3 0,2 0 3 16,0 1 3-16,3 3-3 0,2 0-4 15,0 0-1-15,5 1-2 0,-2 0-5 16,2 1-2-16,1 3-3 0,-4 2 0 16,4 4 0-16,-1 3-2 0,-1 5 2 15,2 2 1-15,0 3 4 0,1 4-1 16,-3 1 0-16,4 4-2 0,-1 0 0 15,3-1 0-15,0 4 1 0,2-6 2 16,5 1-1-16,1-3 1 0,1-2-2 16,1-1 3-16,3-6-2 0,-2 1-2 0,-2-5-1 15,3-3-2-15,-4-3-3 0,0-4 0 16,-1-3-1-16,1-1 1 0,0-5-1 16,3 0-20-16,2-5-33 15,2-6-20-15,2-4-60 0,-1-3-118 0</inkml:trace>
  <inkml:trace contextRef="#ctx0" brushRef="#br0" timeOffset="153195.04">14169 8971 221 0,'0'0'66'0,"0"0"-3"0,28-54 4 16,-22 45-13-16,1 2-7 15,0-1-11-15,-1 4-13 0,1 2-2 0,-2 0-5 16,2 2-5-16,1 5-3 0,2 7-3 16,1 5 0-16,1 7 5 0,0 5 6 15,-1 6-2-15,0 3-1 0,-1 2-1 16,0 2 0-16,0 2 1 0,-1-2-2 16,3 2 0-16,-3-5-4 0,-1-1-3 15,-1-4 0-15,-3-3-3 16,-1-2 0-16,-3-2-1 0,0-4 0 0,-4 2 1 15,-5-4-1-15,0-1 1 16,-5 0 0-16,-3-3 3 0,-2-1 1 0,-2-3 3 16,1-3-1-16,-2-2 4 0,1-3 0 15,2-2 0-15,4-3 0 0,3 0 0 16,2-3-2-16,0-1-5 0,3-3 1 16,3-3-3-16,2-2-2 0,2-6-6 15,4-4-47-15,11-3-49 0,1 0-127 0</inkml:trace>
  <inkml:trace contextRef="#ctx0" brushRef="#br0" timeOffset="153592.85">14944 9188 438 0,'0'0'48'0,"0"0"20"15,0 0-3-15,0 0-14 0,0 0-18 16,0 0-2-16,0 0 6 0,0 0-5 16,64 4-10-16,-43-6-4 0,4-3-3 15,0 5-3-15,1-4-4 0,3-1-4 16,-2 3-2-16,0-3-2 0,-2 0 0 16,-5 1 0-16,-4 1-1 0,-4 1 0 15,-5 0-13-15,-3 2-29 0,-4 0-21 16,0 4-15-16,-10 5-38 0,-8 2-19 15,-2 2-80-15</inkml:trace>
  <inkml:trace contextRef="#ctx0" brushRef="#br0" timeOffset="153776.2">14896 9390 317 0,'0'0'32'16,"0"0"44"-16,62 22-3 0,-31-21-10 15,3-1-15-15,3 0-1 0,2 0-4 16,-2 0-8-16,-4-1-6 0,-7-1-3 15,-5 2-11-15,-10-2-8 0,-3 1-5 16,-5-1-1-16,-3 2-1 0,0-2 0 16,0 2-1-16,0 0-20 0,-6-2-19 15,-2 1-18-15,-3-3-50 0,0 1-122 16</inkml:trace>
  <inkml:trace contextRef="#ctx0" brushRef="#br0" timeOffset="155517.61">15646 9608 299 0,'0'0'29'0,"0"0"7"16,0 0 27-16,0 0-14 16,0 0-18-16,0 0-14 0,0 0 1 15,0 0 12-15,0 24 9 0,2-32-1 0,1-4-7 16,0-5-17-16,2-2 0 0,2-4-2 15,1-4-1-15,1-1-1 0,0-2-1 16,1-4 1-16,-3-3-3 0,0-3 0 16,-3 0-2-16,2-5-2 0,-1 3 2 15,-2 1-2-15,0 5 1 0,0 2 0 16,0 8-2-16,-1 2 0 0,0 4 1 16,-2 5 0-16,0-1 3 0,0 3 0 15,0 1-1-15,-2 1 0 16,0 1-2-16,-2 3 0 0,2 2 1 0,0-1 1 15,0 4 1-15,2 1 3 0,-1 0-4 16,1 1-2-16,-1 0-2 0,1 3-1 16,0 9-4-16,0 6 3 0,0 5 0 0,0 5 2 15,2 0-1-15,3 2 0 0,1-3 0 16,1 2 1-16,0-2-1 0,0-4 1 16,1 1 0-16,1-6-1 15,0 0 0-15,2-1 1 0,-2-6-1 16,3-3 0-16,0-2 0 0,2-3 0 15,1-2 1-15,2-1-1 0,-1-3 0 0,1-4 1 16,-1-2 0-16,1 0-1 16,-6-3 0-16,2-2 1 0,-3 2-1 15,-1-4 0-15,-1 1-1 0,0 1 1 16,-1-2 0-16,-2-1 1 0,0-1-1 0,0 1 1 16,-2-1 0-16,0 4 0 15,-2 0 0-15,0 1 0 0,1 2 1 0,-2 0 2 16,1 4 0-16,-1 0 0 0,0 2 2 0,0 1-1 15,0 1-1-15,0 3 0 16,0-1 0-16,0 1-1 0,0-2 0 0,0 2-2 16,1 0 2-16,-1 0-2 15,0 0 2-15,0 0-3 0,0 0 3 16,0 0-2-16,0 0 1 0,0 0-1 16,0 0-1-16,0 0 0 0,0 0 0 15,0 0 0-15,0 0-1 0,0 0 0 16,0 3 0-16,0 0 0 0,0 3 0 15,0 3 1-15,0-2 0 0,1 3 0 0,-1 0 0 16,1 2 1-16,-1 2-1 16,1 0 1-16,2 2 0 0,-1 2-1 0,0 2 1 15,0 4 1-15,2-4 0 0,3 4-1 16,-1-4 0-16,3 0 0 0,-1-2-1 16,4-4 1-16,1 0 0 0,-1-6 0 15,3-2 0-15,1-2 0 0,0-4 1 16,4-1 2-16,1-7 1 0,2-2-1 15,3-3-1-15,-3-1 0 0,4-2-2 16,-7 1-1-16,-1 1 2 0,-4 2-2 16,-8 1 0-16,-6 3-1 0,-6-1-16 0,-11-1-54 15,-7-6-119 1,-7 1-369-16</inkml:trace>
  <inkml:trace contextRef="#ctx0" brushRef="#br0" timeOffset="157970.17">15679 5062 101 0,'0'0'13'16,"0"0"-13"-16,0 0 9 0,0 0 30 15,0 0-1-15,0 0-30 0,0 0 0 16,-31 0 0-16,31 0-4 0,0-2 2 16,0 2 1-16,0-1-2 0,0 0-4 15,-2 1-1-15,0 0 1 0,-2 0-1 16,-1 4-6-16,-3 0-17 0,0 3-19 15,-1-3 2-15,1 1-13 0,0 1-21 16</inkml:trace>
  <inkml:trace contextRef="#ctx0" brushRef="#br0" timeOffset="158573.76">15542 5137 16 0,'0'0'13'0,"0"0"6"0,0 0 12 0,0 0-10 16,0 0 3-16,0 0-10 15,-43 50 3-15,37-41 3 0,1-3-6 0,0 2 0 16,0 0 3-16,-1 0 0 15,3 1-1-15,0-2 0 0,0 3-3 0,0 2-1 16,0-3-3-16,2 4 2 16,-2-1-2-16,3 3 2 0,-1-2-2 0,0 3 1 15,1 0-4-15,-1 0 0 0,1 1-1 16,0 0-1-16,-2-2-3 0,2 0 3 16,-2 0-2-16,0 0 1 0,2-2 4 15,0-1-1-15,0 1 1 16,4-1 0-16,0-1-5 0,2 0 1 0,2 1-2 15,-2-3 1-15,1 0-1 0,1 0 0 16,-3 0-1-16,3 0 1 0,0-3-1 16,-2 0 0-16,2 0 0 0,-4-3 1 15,3 1 0-15,0 0-1 0,0-2 0 16,1 0 0-16,0 0 1 0,3 0 1 0,0-1-2 16,0 0 2-16,3-1-2 0,0 0 0 15,1-1 0-15,0-2 0 16,0 0 2-16,0-1-2 0,-1-1-2 0,2 1-2 15,-2-1-9-15,-1 2-8 0,0 0-6 16,-1 0 3-16,-2 1 17 0,1 0-2 16,0 1 1-16,-3-2 5 15,1 1-1-15,-1 1 4 0,1-2 0 16,-3 0 0-16,4 0 0 0,-3-1 0 0,2 0 1 16,-2-2 2-16,3-2-3 0,-4 0 1 15,1-4-1-15,0 1 1 16,-3 0-1-16,1-2 0 0,-1 1 1 15,-2 0 0-15,0 1-1 0,-2-3 3 0,0 0 4 16,0 0 6-16,-4-1 0 0,-2-1 0 0,-1-3-5 16,0 0-2-16,-1-3 0 15,2-2-3-15,-4 0 0 0,4 0 1 16,-1-4 3-16,2 4 3 0,-4-2 2 16,2 3 1-16,-1 5-4 0,0 3-1 15,-4 5-5-15,1 2-3 0,-4 4-1 16,-3-1-75-16,1 1-86 0</inkml:trace>
  <inkml:trace contextRef="#ctx0" brushRef="#br0" timeOffset="160997.34">10095 10579 364 0,'0'0'68'15,"0"-60"-31"-15,0 42 13 0,0 5 10 16,0 5-16-16,0 6-16 0,0 2-4 16,3 0-15-16,-2 2-6 0,7 8-1 15,5 8 2-15,1 7 7 0,5 7 4 16,-1 2 1-16,2 2-2 0,0-1-4 16,-3 0-5-16,1-1-2 0,-2-2-1 15,1 1 1-15,0-1-3 0,-1-6 2 16,-2-2-2-16,-3-7 3 15,-1-6-3-15,-3-3 1 0,-1-6 4 0,1-2 1 0,2-7 2 16,0-6 4-16,3-6 4 0,3-5-3 16,2-4-6-16,-2-2-3 0,2-4 0 15,-2-2 1-15,2-1 4 16,0-5 0-16,0-2-4 0,-1 4 1 0,0 2-2 16,-2 5 0-16,0 9 0 0,-2 6-4 15,-2 4 0-15,-4 8 0 0,-3 2 1 16,-3 2-1-16,0 2 0 0,0 3-2 15,-1 5-13-15,-1 7-27 0,1 6-16 16,1 0-11-16,9 4-9 16,6-5-39-16,5 2-67 0</inkml:trace>
  <inkml:trace contextRef="#ctx0" brushRef="#br0" timeOffset="161891.94">10903 10598 410 0,'0'0'48'0,"0"0"-14"0,-11-60 28 0,0 45-12 16,1 0-14-16,-4 1-4 0,-3 4-15 15,-1 4-8-15,-3-1-1 16,1 5 0-16,2 2-2 0,1 2 2 0,1 8 0 16,2 3-1-16,-2 8-1 15,2 3-3-15,3 6 1 0,-2 4-1 16,4-2 6-16,4 2-2 0,4-1-2 0,1-5-3 15,3 3-2 1,6-6 2-16,4-1-1 0,1-3-1 0,6-3 0 0,0-3 0 16,0-6 0-16,2-4-2 0,-1-5 0 15,-2 0 0-15,0-7 0 0,-5-4 2 16,0 0 0-16,-3-3 0 0,-2-3 1 16,0-1 0-16,-2-6-1 0,-2 2 1 0,-1-6 0 15,-1 3 0-15,0-2 1 16,-3 1 0-16,0 4 7 0,0 3 5 0,-1 4-1 15,0 5 4-15,-2 3-2 16,2 4-2-16,-1 1-1 0,2 1-2 16,0 1 0-16,-1 0-7 0,1 0-1 0,0 3-2 15,0 7-3-15,1 8 2 16,2 0 1-16,3 6 0 0,-1-1 0 0,6 1 1 16,-3-1-1-16,1-2 0 0,4 1 1 15,-6-6 0-15,5 0-1 0,-2-1 0 16,-2-6 0-16,-1-1 0 0,0-3 0 15,-2-3 0-15,5 0 0 0,-4-4 1 16,5-3 0-16,-2-6 0 0,4-3 0 16,-1-6 0-16,-2 1 0 0,1-3-1 15,1-3 1-15,-4-2-1 0,1 1 1 16,-5-5-1-16,3 2 1 0,-1-6 0 16,-4 1-1-16,0-1 1 0,-2 4-1 15,0 8 0-15,0 7 2 0,0 5-2 0,-2 7 0 16,1 3 0-16,-6 1 0 0,1 1-3 15,0 9-3-15,-5 1 6 0,4 4-2 16,1 2 2-16,3-2-1 16,3 1 1-16,6-2 0 0,4 1 0 0,4-2-1 15,2-3 2-15,-1 0-2 16,0-3 1-16,-1-3 0 0,1-3-1 0,-3-1 0 16,2 0 1-16,-3-4 1 0,-3-1-1 15,2 1 1-15,-4 1 0 0,1 0-1 16,-1 0 0-16,-4 3 0 0,2 0 0 15,-2 0 0-15,4 0 0 0,-2 2 0 16,-1 5-1-16,2 1 1 0,0 4 0 16,-1 2 0-16,-4 3 0 0,2 0 0 15,-2 0 1-15,0 2-1 0,1 0 0 0,0 1 0 16,2-2 0-16,3-1 1 16,-3 2-1-16,0-4 1 0,2-4 0 15,3 0-1-15,-3-5 0 0,7-5 0 16,0-1 0-16,2-3 1 0,4-8 0 0,-1-2-1 15,-5-3 2-15,0-2-2 16,-1 0 1-16,-7 0 0 0,-1-3-1 0,-3-1-7 16,0-2-30-16,0-1-45 0,0-2-45 15,0 3-163-15</inkml:trace>
  <inkml:trace contextRef="#ctx0" brushRef="#br0" timeOffset="162685.46">13077 10653 324 0,'0'0'89'0,"0"0"-34"15,0 0 3-15,0 0 4 0,0 0-9 16,0 0-12-16,0 0-15 0,0 0-13 15,-8-18-8-15,11 41-1 0,1 8 13 16,-1 5 15-16,1 1-1 0,-1-2-12 0,-3-3-4 16,0-3-6-16,0-2-4 0,0-5-3 15,-1-1-1-15,-1-3 1 0,0-6-2 16,2-1-2-16,0-5-10 0,0-2-26 16,0-2-23-16,7-2-17 0,-1-2-47 15,1-9-84-15,1 1-82 0</inkml:trace>
  <inkml:trace contextRef="#ctx0" brushRef="#br0" timeOffset="162980.34">13042 10566 360 0,'0'0'32'16,"0"0"27"-16,0 0 4 0,0 0 1 15,0 0-15-15,0 0-21 0,0 0-9 0,0 0-4 16,0 0 2-16,37-22 4 0,-15 22 1 16,0-1-2-16,1 0-2 0,6-1-1 15,0 1-3-15,3-1-4 0,4 0 0 16,0 0-1-16,0-2-2 0,-2 0-3 16,-5 1-2-16,-7 0-2 0,-7 1 0 15,-7-2 0-15,-5 4 0 0,-3 0-1 16,0 0-14-16,-4 3-30 0,-6 2-24 15,-4 2-24-15,-4 1-34 0,-1-1-49 16,1 0 25-16</inkml:trace>
  <inkml:trace contextRef="#ctx0" brushRef="#br0" timeOffset="163183.62">13087 10648 166 0,'0'0'127'0,"0"0"-86"15,0 0 14-15,0 0 7 0,0 0-27 16,0 0 16-16,0 0 6 0,64 21-13 15,-33-19-9-15,2-2-5 0,-1 0-5 16,0 0-4-16,-3 0-2 0,-2 0-7 16,-4 0-7-16,-4 1-3 0,-2 1-2 15,-6-1 0-15,-2 0 0 0,0 1 0 16,-5 0-2-16,-1 1-22 0,0-3-13 16,-2 4-10-16,-1 0-10 0,-4 3-24 15,-3 0-25-15,-10 0-47 0</inkml:trace>
  <inkml:trace contextRef="#ctx0" brushRef="#br0" timeOffset="163366.79">13121 10841 161 0,'0'0'145'0,"0"0"-91"0,0 0 9 16,0 0-11-16,0 0-2 0,0 0 3 0,0 0-8 16,64 30-7-16,-38-30-4 0,2 2-2 15,0-2-2-15,-1 0-7 0,-2 0-4 16,-1-1-7-16,-3-2-8 0,-1-1-1 15,-3-1-3-15,0-1-1 0,1-2-8 16,1 1-57-16,-2-6-59 0,0-1-201 16</inkml:trace>
  <inkml:trace contextRef="#ctx0" brushRef="#br0" timeOffset="163782.68">13932 10672 408 0,'0'0'55'16,"0"0"-4"-16,0 0-3 0,0 0 7 16,0 0-15-16,0 0-16 0,0 0-12 15,0 0-4-15,49 17 10 0,-31-1-1 16,1 5 2-16,0 0 0 0,0 2-4 0,0 0-5 15,1-2-1-15,-1 0-2 16,-3-4-3-16,-2-1 0 0,-3-2-2 16,-2-5-1-16,-5-1-1 0,-2-4 0 15,-1-3-1-15,-1-1-16 0,-1 0-52 0,-3 0-12 16,-2-1-24-16,-4-6-99 0</inkml:trace>
  <inkml:trace contextRef="#ctx0" brushRef="#br0" timeOffset="164032.88">14123 10641 338 0,'0'0'83'16,"0"0"-6"-16,0 0-5 0,0 0-30 16,0 0-23-16,0 0-13 0,0 0-1 0,-42 72 2 15,24-39 5-15,-3 0 2 16,0-1-5-16,1-1-5 0,1-4 1 15,1 1-2-15,3-2 0 0,1-3-1 0,4-8 1 16,4-3-1-16,3-4 1 16,1-4-2-16,1-3 0 0,1-1-1 15,0-1 0-15,2-4 0 0,4-5-24 16,8-6-28-16,4-3-66 0,2-2-162 0</inkml:trace>
  <inkml:trace contextRef="#ctx0" brushRef="#br0" timeOffset="164390.29">14425 10824 257 0,'0'0'129'0,"0"0"-42"0,0 0-15 16,0 0-8-16,0 0-19 0,0 0-13 16,0 0-10-16,0 0-3 0,72-3 1 15,-49 3 4-15,3 0 1 0,1 0-7 16,-2 0-4-16,2 0-2 0,-3 0-5 15,-4-3-3-15,-2 3-1 0,-3 0-2 16,-4 0-1-16,-4-3 1 0,-2 3-1 0,-2 0-20 16,-3 0-44-16,3 0-23 0,0 0-54 15,2 0-111-15</inkml:trace>
  <inkml:trace contextRef="#ctx0" brushRef="#br0" timeOffset="164924.96">14802 11021 358 0,'0'0'82'0,"0"0"-7"15,0 0-3-15,0 0-26 0,0 0-26 16,0 0-8-16,0 0-7 0,17-70-2 16,-9 51-1-16,1-3 3 0,-1-1 8 15,0 0-5-15,-1-5 3 0,2 0-2 16,-2-1-2-16,-2-2 2 0,0-3-1 15,-2 0-1-15,1 2 0 0,-4 3-1 0,1 6 0 16,0 5 0-16,-1 6 3 16,0 4 2-16,0 6 0 0,0 1-1 0,0 1 3 15,0 0-3-15,0 0-4 0,0 1-6 16,0 8 0-16,0 5-3 0,-1 8 3 16,0 2 1-16,0 1 0 0,1 1 2 15,0-1-1-15,0-2-2 16,4-1 1-16,2-3 0 0,2-3 0 0,1 0 0 15,1-6 0-15,1-3-1 0,1-6 2 16,1-1-2-16,1-3 1 0,1-6 1 16,1-2-2-16,-2-5 1 0,-3 2-1 15,-3-2 1-15,-1-2-1 0,-2 1 0 16,-3-1 1-16,0 0-1 0,-2-2 0 16,0 2 1-16,0 5-1 0,0 3 2 15,0 6-2-15,0 1 0 0,-1 3 2 0,1 0-2 16,-1 0 0-16,1 4 0 15,0 6-1-15,0 4 1 0,0 4 0 0,0-2 3 16,3 1 1-16,4 0-1 0,3-3-1 16,1-1 0-16,0-1 1 0,3-4-3 15,-1-3 0-15,2-2 0 16,0-3-14-16,2 0-39 0,1-2-41 0,1-7-51 16,-4-2-139-16</inkml:trace>
  <inkml:trace contextRef="#ctx0" brushRef="#br0" timeOffset="165157.91">15196 10411 414 0,'0'0'43'0,"0"0"22"16,0 0-11-16,0 0-13 0,69-22-5 0,-40 33 2 16,0 6-10-16,-3 2-4 0,-1 5 2 15,-5 3-1-15,-5 4-5 0,-3 2-3 16,-7 2-3-16,-4 4-4 0,-2 2-2 15,-12 1-4-15,-5 2-1 0,-5 0-3 16,-8-1 0-16,-1-2 0 0,-4-2-24 16,-3-4-28-16,-4-2-16 0,-1-5-16 15,-1-4-15-15,0-8-48 0,3-6-81 16</inkml:trace>
  <inkml:trace contextRef="#ctx0" brushRef="#br0" timeOffset="165492.56">13998 10214 375 0,'0'0'55'0,"0"0"-32"16,0 0 12-16,0 0 7 0,0 0-21 15,0 0-2-15,-12 82 19 0,4-38-2 16,-2 9-3-16,-6 6-11 0,1 5 3 16,-3-2 5-16,0 1-6 0,3-1-8 15,-1-7-7-15,10-6-4 0,4-7-2 16,2-7-1-16,11-5-1 0,7-9-1 15,10-5-5-15,8-10-35 0,12-6-27 16,11-8-57-16,-5-9-177 0</inkml:trace>
  <inkml:trace contextRef="#ctx0" brushRef="#br0" timeOffset="165824.87">15899 10178 452 0,'0'0'25'0,"0"0"22"15,0 0 10-15,52-23-11 0,-36 26-13 16,-2 8 0-16,-4 1-8 0,-3 6-7 0,-4 2-2 15,-3 4-3-15,-8 4-3 16,-6-1-4-16,-9 3 0 0,0-5-1 16,3 0-4-16,1-4-1 0,10-2 0 0,8-6 3 15,5-2 4-15,16-4 2 0,11-5 1 16,15-2-1-16,14-7-5 0,3-6 0 16,4 0-4-16,-8-4-3 0,-9 2-12 15,-11 2-45-15,-14-3-31 0,-12 5-103 16</inkml:trace>
  <inkml:trace contextRef="#ctx0" brushRef="#br0" timeOffset="166343.46">13884 10147 310 0,'0'0'106'0,"0"0"-86"16,-37-60 11-16,19 55 17 0,-1 2-13 15,-2 3-18-15,-2 0-10 0,-5 1-6 16,4 2 0-16,3 1 1 0,5 2-1 16,6 1 2-16,3 1 2 0,4 2-1 15,3 7-1-15,0 4 6 16,3 6 11-16,5 7 1 0,0 5 0 15,3 5-3-15,-3 6 2 0,0 4 0 0,-5 4-2 16,-2 3-3-16,-1 2-2 0,-1 4-2 16,-2-1-2-16,-2-1-4 0,-1-2-1 15,5-6-2-15,-2-7 0 0,3-6-1 16,7-9 1-16,5-6-1 0,5-4-1 0,3-6 2 16,10-8 0-16,2-3 3 0,4-7 0 15,7-1 0-15,-4-5-5 0,3-5 0 16,-1-1 0-16,2 0-47 0,3-7-87 15,-3 1-202-15</inkml:trace>
  <inkml:trace contextRef="#ctx0" brushRef="#br0" timeOffset="166842.46">16503 10133 433 0,'0'0'17'0,"0"0"24"16,11-50 4-16,-6 45 1 0,1 1-12 16,-1 1-9-16,3 3-6 0,1 0 0 15,6 5-7-15,-1 6-3 0,2 5 2 16,-3 7-2-16,1 4 3 0,-3 5-1 16,1 4 1-16,-5 1-1 0,-1 7-4 15,-2 3 3-15,-1 5-1 0,-3 5 2 16,0 2-4-16,0 2 0 0,0 0-1 15,0-2 1-15,0-2-1 0,0-4-2 16,0-5 0-16,0-3-1 0,0-6 0 16,0-5 1-16,0-4 3 0,-4-4 0 0,-6-7 1 15,-2-4-3-15,-3-3 0 0,-4-2 1 16,-5-4-3-16,-4-1 0 0,0-4-2 16,1-1-1-16,-1-1 0 15,3-4 0-15,2 2 0 0,6-3 0 0,4 2-2 16,7-2-15-16,6-7-22 0,12-6-36 15,12-8-48-15,5-2-170 0</inkml:trace>
  <inkml:trace contextRef="#ctx0" brushRef="#br0" timeOffset="167196.1">17537 10475 336 0,'0'0'195'16,"0"0"-129"-16,0 0-17 0,0 0 3 15,0 0-19-15,54 3 3 0,-34-3 5 0,1 0-15 16,-1 0-10-16,1 0-6 16,1 0-5-16,2 0 0 0,-1-2-4 15,2 1 0-15,-4 1 1 0,-2 0-2 16,-3 0-7-16,-3 5-30 0,-6 2-30 16,0 3-12-16,-7 1-22 0,-4 4-35 15,-7-2-50-15,-6-2-75 0</inkml:trace>
  <inkml:trace contextRef="#ctx0" brushRef="#br0" timeOffset="167305.29">17530 10660 333 0,'0'0'55'0,"0"0"14"0,0 0-9 0,0 0-13 0,0 0 6 15,62 25-5-15,-20-27-14 0,5-6-7 16,1-1-4-16,0 0-2 0,-5-2-12 16,-8 1-7-16,-4-3-2 0,-7-5-88 15,-5-3-110-15</inkml:trace>
  <inkml:trace contextRef="#ctx0" brushRef="#br0" timeOffset="168598.41">15855 5853 150 0,'0'0'48'16,"0"0"-27"-16,0 0 7 0,0 0 10 15,-17-58-6-15,14 47-4 0,-1 1-1 16,0 2-3-16,1-2-9 0,-1 1-4 16,1 2-3-16,-1-1-2 0,-1 3-5 15,0 0 0-15,1 1 0 0,-5 4-1 16,0-2-10-16,-2 1-14 0,-1 0-2 16,-2 1 10-16,-1 0 4 0,0 0 6 0,-3 0 5 15,3 3 1-15,-3 1-1 0,0 4 1 16,-1-1 0-16,-1 3 0 15,2-1 0-15,-3 1-9 0,4 2-17 0,-1-1 2 16,2 1 1-16,2 0-3 0,1-1-1 16,1 4 14-16,1-6 7 0,1 3 4 15,1-1 2-15,-1-2 2 16,2 3 2-16,0-3 5 0,-2 2 0 16,3 1 0-16,-2-3 6 0,3 3 3 15,-3-1-7-15,2 0-7 0,0 2-1 0,-1-1-2 16,3 0-1-16,-2 1 1 0,1 0-1 15,4 0 1-15,-2-3-1 0,3 4 1 16,1 0 2-16,0-1 6 0,4 6 2 0,1-2-2 16,4 0 3-16,0 1 4 15,2-1-6-15,-1-1-3 0,-1-3-2 0,0 2-3 16,-2-4-1-16,-1-1 2 16,2 1-3-16,-3 0 0 0,4 0 0 15,-3-1 1-15,6 0 1 0,0-2 4 16,2 1 3-16,4-2 2 0,3-1-1 15,4 0-6-15,2-3 0 0,-1 1-1 16,3 0-2-16,-1-1 1 0,-1-2-2 0,-1-1 3 16,1 0-3-16,-4 0 2 0,-1-1 0 15,1-3 4-15,-3-2 6 16,-3 1 5-16,2-1 1 0,-3-2-3 0,2 1 1 16,0 1-7-16,-2-2-1 0,2 0-3 15,-2-1 3-15,3-2-5 0,-3 0 0 16,3-2-1-16,-2-1-2 0,2-4 2 15,0 0-2-15,-2-2 3 0,0-2-2 16,-1 2 2-16,1-3-2 0,-3 3 0 0,-3-2 1 16,-3 2 1-16,-1 3-2 0,-3-3 5 15,-3 3 3-15,-1 0 1 0,-1-2 0 16,-3 0 5-16,-4-5 1 16,1 1-2-16,-3-1-6 0,-2-1-2 15,-2 3-2-15,-3 5-1 0,-2 5-1 0,-1 2-2 16,-7 5-1-16,-1 3-15 0,-7-2-53 15,5 1-142-15</inkml:trace>
  <inkml:trace contextRef="#ctx0" brushRef="#br0" timeOffset="169450.55">18644 10560 337 0,'0'0'61'0,"0"0"-12"0,0 0-5 15,0 0 3-15,0 0-24 0,0 0-14 0,0 0 6 16,0 0-4-16,18 69-3 0,-21-44-1 15,-6-4 1-15,1 0-5 0,-2 0-1 16,-1-5 1-16,0 1-3 16,0-4 1-16,0-1 0 0,1-3 1 0,-2-2-2 15,5-2 0-15,-4-2 1 16,2-3 1-16,2 0-2 0,-3 0 1 0,4-6 1 16,-1-4 0-16,0 0 3 0,3-5 6 15,2-1 2-15,2-3-1 0,0-3-2 16,4-1 1-16,6-1 1 0,-2-1-2 15,7 4 1-15,0 1 3 0,3 3-1 16,3 1-1-16,3 1 1 0,-1 1 1 16,6-1 0-16,-1 1 1 0,-2 0-1 15,3 2-3-15,-7-1-2 0,-3 2-1 16,-6 4-4-16,-4 3-3 0,-6 1 1 16,-2 1-2-16,-1 1 0 0,0 1-2 15,0-1-42-15,0 1-37 0,1-1-23 16,1-2-78-16,4 1-101 0</inkml:trace>
  <inkml:trace contextRef="#ctx0" brushRef="#br0" timeOffset="169797.3">18928 10276 370 0,'0'0'43'0,"0"0"13"0,23-62 21 15,-10 48-17-15,0 2-16 0,2 2-4 0,-3 0-13 16,0 3-8-16,-1 2 0 15,-6 2-2-15,-2 3-3 0,-1 0-5 16,0 0-6-16,0 10-3 0,1 5 0 16,-1 3 1-16,-2 4 0 0,1 3-1 15,-1 0 2-15,-2-1-1 0,0-2-1 16,-1-6 0-16,3-2 0 0,0-5 0 16,1-2 0-16,3-4 0 0,5-3 1 0,3 0 0 15,9-5 1-15,5-5 2 0,3-2 2 16,-1-4-1-16,3 0-2 0,-4 0 1 15,4 1 2-15,-1-1-1 0,-2 3 0 16,-3 2-2-16,-5 2 0 0,-5 2-2 16,-6 0-1-16,-4 4 0 0,-3 2 0 15,-2 1-2-15,-2 0-29 0,-13 0-51 16,-4 0-68-16,-7 0-269 0</inkml:trace>
  <inkml:trace contextRef="#ctx0" brushRef="#br0" timeOffset="172061.55">11916 6570 166 0,'0'0'11'0,"0"0"21"0,-65 11-13 16,39-7 11-16,0 3-6 0,-2 1-4 15,3 1-2-15,-4 0-7 0,1 5 3 16,0 1-3-16,0 3 0 0,1 3 1 16,7 4-5-16,3 2-4 0,2 5-1 15,6 6 1-15,3 3-3 0,4 5 2 16,1 1-2-16,1 1 0 0,2-2-17 15,6-1-21-15,5-9-2 0,5 0-1 16,4-5 3-16,-1-7 16 0,10-2 17 16,-1-5 4-16,4-1 1 0,2-1 0 15,-1-3 4-15,0 1-1 0,-2-1 2 16,1-2-4-16,-1-4 1 0,-1-3 13 16,1-2-11-16,-1-1 1 0,3-4 1 15,2-6 0-15,-2-4 1 0,2-3-2 16,-5-2 5-16,-5-1 3 0,1-3 4 0,-10 1-4 15,2-3 3-15,-2-5 6 16,-1-1 6-16,-3-7-2 0,-2-4 2 16,-2-3-1-16,-2-3-6 0,-2 1 1 0,-2-2-6 15,-4 4-3-15,-1 2-2 16,-10 4-5-16,-6 10-5 0,-14 6-1 0,-13 7 0 16,-14 6-35-16,-6 0-120 15</inkml:trace>
  <inkml:trace contextRef="#ctx0" brushRef="#br0" timeOffset="176503.52">24710 8025 291 0,'0'0'46'0,"0"0"-4"16,1-71 8-16,-3 53 14 0,-2 4-14 15,3 4-3-15,0 4-9 0,0 2 2 16,0 4-8-16,1 0-6 0,0 0-6 15,0 5-10-15,-1 12-7 0,-1 8-3 16,-1 11 6-16,-4 4 9 0,1 4 8 16,1 2-9-16,-2 3-4 0,3-2 0 15,-1 1-5-15,0 0-3 0,3-5 1 16,-1-6 0-16,2-4-3 0,1-6 1 0,0-5 0 16,0-6 0-16,0-5-1 0,-1-3 0 15,1-5 0-15,-1-2 1 16,1-1-1-16,-1 0 1 0,1 0 2 15,-4 0-1-15,-1-4-2 0,-2-3-5 16,-3 0-32-16,2 2-27 0,-5-1-25 0,0 2-56 16,4-2-113-16</inkml:trace>
  <inkml:trace contextRef="#ctx0" brushRef="#br0" timeOffset="176940.06">23158 8871 130 0,'0'0'354'0,"0"0"-343"15,0 0 4-15,0 0 22 0,0 0-6 16,0 0-26-16,0 0 4 0,53 4 5 16,6-4 7-1,12-3-3-15,13-2 10 0,14-2-18 0,-3 1 0 16,6-3 3-16,11 1-3 16,7-3-4-16,5 5-2 0,14-1 2 0,7 0 1 15,12-1 21-15,7-1-10 0,0-3-10 16,-1 4-3-16,-4-4-3 0,2 0 4 15,-2-2 9-15,-3 0-6 0,-4 0 5 0,-8 0 0 16,-8 2 1-16,-11 0 1 0,-14 0-12 16,-13-1-3-16,-18 2 3 15,-18 2 1-15,-23-1-5 0,-16 3 2 0,-17-3 0 16,-10 1-1-16,-20-3-1 16,-15 0-21-16,-21-2-49 0,-22 1-62 0,-18 1-82 15</inkml:trace>
  <inkml:trace contextRef="#ctx0" brushRef="#br0" timeOffset="179014.77">23373 9708 470 0,'0'0'19'0,"0"0"-7"0,0 0-7 16,0 0 0-16,0 0 9 0,66 63 9 16,-48-34 0-16,-3-1-5 0,1 0-10 15,-4-5-1-15,-4-1-1 0,2-4-3 16,-6-4 0-16,-1-3 4 0,-1-6-3 16,0-3-3-16,-1-2 3 0,-1-6 2 15,4-7 16-15,-1-9 2 0,0-6-21 16,2-5-2-16,-2-4 0 0,2 0 0 15,-4-2-1-15,0 1 1 16,-1-3 1-16,0-5-2 0,0-3 1 0,0-3 2 16,0 0 1-16,0 2-3 0,0 5 5 15,0 6-1-15,2 5-1 0,7 11-3 16,-2 1 3-16,6 7 0 0,-3 4-3 16,1 2 0-16,3 2 1 0,3 1 0 0,0-1-2 15,7 5 0-15,3-3 0 0,6 4 2 16,6-2-1-16,3-1-1 0,8 1 4 15,0 0-1-15,3 0 0 0,6 0 1 16,-3 1 1-16,7 1-2 0,2-1 0 16,2 1-2-16,4 0-1 15,7-4 1-15,7 2-1 0,6-2 0 16,6-1 5-16,6 0 1 0,0-1-3 16,-1-2 2-16,-1 1 3 0,-4-2 4 15,-11 0-6-15,-5-1-1 0,-12 1 6 0,-9-1 1 16,-9 3-5-16,-10-1 1 0,-11 1-2 15,-7 3-2-15,-14 1-4 0,-5 1 2 16,-4 2-1-16,-10-1-1 0,-15 2 0 16,-14 0-26-16,-21 0-56 0,-16 0-45 15,-2 2-120-15</inkml:trace>
  <inkml:trace contextRef="#ctx0" brushRef="#br0" timeOffset="179584.31">23891 9589 99 0,'0'0'343'0,"0"0"-282"15,0 0-6-15,0 0 3 0,8-65-13 16,0 45-11-16,7-1-9 0,-1 5-4 15,3 2 2-15,-1 4 0 0,1 1-4 16,-1 5-3-16,2 2-4 0,-3 2-3 16,-1 4-5-16,-4 3-1 0,0 4-2 15,-5 2-1-15,0 2 1 0,-5 2-1 16,-2 4 1-16,-6 1-1 0,-9 2 0 16,-3 1 0-16,-3 0 0 0,0 0-1 15,0-2-10-15,-1-3 2 0,4 0 2 0,-1-7 1 16,4-1 2-16,4-5 4 0,5-4 1 15,6-1 0-15,1-2-1 16,1 0 1-16,1 0 1 0,5-2-2 0,3-2 5 16,7-1 1-16,4 1-2 0,4 1-3 15,-3 2 0-15,2 1 2 16,-1-1-1-16,-1 1-1 0,-3 0 1 0,-3 0 0 16,-1 0 0-16,-7 0-2 15,1 1-1-15,-4-1 1 0,5 0 0 0,-2 0-13 16,-1-3-40-16,2 0-42 0,-4-4-87 15,2 0-162-15</inkml:trace>
  <inkml:trace contextRef="#ctx0" brushRef="#br0" timeOffset="179835.46">24328 9469 463 0,'0'0'37'15,"0"0"6"-15,0 0 23 0,0 0-8 16,0 0-28-16,0 0-12 16,0 0-10-16,0 0-5 0,0 35 9 0,-1-13 10 15,-3-1-1-15,1 3-9 0,1-2-4 16,-1 0-3-16,-1-1-2 0,0-2-2 16,1-3 0-16,0-3 1 0,2-2-2 15,1-2-1-15,0-3-6 0,0-4-41 16,0-2-14-16,2 0-39 0,4-2-56 0,3-5-71 15</inkml:trace>
  <inkml:trace contextRef="#ctx0" brushRef="#br0" timeOffset="180065.8">24474 9425 267 0,'0'0'91'0,"0"0"-30"0,0 0-1 15,0 0 19-15,0 0-24 16,0 0-26-16,0 0-11 0,0 0-5 0,0 0 7 15,7 33 4-15,-7-4 7 0,0-2-3 16,0 1-3-16,0 1-8 16,0-1-5-16,0 1-2 0,-2-1-2 0,-1-2-6 0,-1-3-2 15,-1-6 1-15,3-2-1 16,0-6 0-16,1-2-2 0,1-4-15 16,0-2-23-16,0-1-21 0,0-6-5 15,2-3-25-15,-1-8-108 0,1 2-77 16</inkml:trace>
  <inkml:trace contextRef="#ctx0" brushRef="#br0" timeOffset="180297.43">24301 9436 348 0,'0'0'38'0,"0"0"23"0,0 0-2 16,0 0-11-16,0 0-19 15,0 0 6-15,0 0 8 0,55 19-9 16,-21-16-3-16,8 0-3 0,-2-2-4 0,-1-1-8 15,-6 0-4-15,-7-1-4 16,-4-2-1-16,-6 1-3 0,-7 2-2 0,-5-1 1 16,-2 1-3-16,-2 0 0 0,0 0 0 15,0 0 2-15,-3 0-2 0,-1 0 0 16,-1 0-12-16,-5-4-28 0,1 2-21 0,-2-4-20 16,-1-1-59-16,7-1-131 0</inkml:trace>
  <inkml:trace contextRef="#ctx0" brushRef="#br0" timeOffset="181534.86">24833 9585 234 0,'0'0'94'15,"0"0"-41"-15,0 0-9 0,0 0 14 16,0 0-17-16,0 0-19 0,35 12 2 15,-24 4 0-15,-6 3-6 0,1 1 2 16,-1-2-2-16,-3-1-4 0,-1-2-7 16,-1-2-3-16,0-3 0 0,0 2-2 15,0-3 2-15,-2 0-4 0,-1-1 1 16,0-2 1-16,-2 0-2 0,2-2 1 16,0 0-1-16,-1-2 2 0,-3 0 0 15,2-2-2-15,-2 0 0 0,-1 0 2 16,0-6 0-16,-1-1-2 0,2 2 2 0,-2-4-1 15,3-4 3-15,-3-1 6 16,4-1 2-16,-2-5-4 0,2 0 1 0,2-2-2 16,1-1-1-16,1 7-3 15,1 3 0-15,0 4 0 0,3 4 3 0,1 0 2 16,4 2-4-16,2 1-3 0,3-2 0 16,4 2 1-16,4-1 3 15,2 1-3-15,-1-1 3 0,2 0 1 16,1 0-1-16,1-1 2 0,-1-1 2 0,2-1 1 15,-5-1-3-15,-2 2 0 0,-4-2-3 16,-2 3 3-16,-6-1-5 0,-3 1-2 16,-3 2 2-16,-1-1 0 0,-1 2-2 15,0-1 0-15,0 0-27 0,-3-1-38 16,1-2-53-16,-1 0-102 0,3-1-212 16</inkml:trace>
  <inkml:trace contextRef="#ctx0" brushRef="#br0" timeOffset="181893.23">25222 9339 406 0,'0'0'46'16,"0"0"6"-16,0 0 13 0,0 0-7 16,0 0-20-16,55-33-12 0,-43 33-6 15,-4 0-8-15,2 5-3 0,-4 2 0 16,2 4-2-16,-2 2-4 0,-1 2-1 15,-3 2 0-15,-2-2-1 0,0 1-1 16,-4 1 1-16,-1-2-1 0,-1-1 2 16,-2 2-2-16,1-5 0 0,-1-2 0 15,4-3 2-15,2-4-2 0,1-2 1 16,1 0 0-16,0 0 0 0,5-2 3 16,6-6 7-16,7-2 8 0,4-1-8 15,6-3-6-15,-1 2-2 16,-2 0 0-16,1 2 2 0,-3 0-1 0,-2 0 7 15,-4 3 1-15,-3 1 0 0,-5 3-5 0,-6 1-2 16,-3 0-4-16,0 1 2 16,-1 0-3-16,-5-1 0 0,-1 1-28 15,-3-1-55-15,2 1-69 0,0-2-138 16</inkml:trace>
  <inkml:trace contextRef="#ctx0" brushRef="#br0" timeOffset="185293.87">27241 8444 151 0,'0'0'264'16,"0"0"-201"-16,0 0-35 0,0 0 13 15,0 0 0-15,0 0-25 0,0 0-2 0,0 0 2 16,0 0 1-16,25 41-7 0,-13-32 0 16,0 0-1-16,3-4 4 0,1 0-4 15,1-4 6-15,0-1 0 0,1 0 1 16,0-3-2-16,0-2-1 0,2-4-3 16,-3 1-1-16,1 0-6 0,-2-2 0 15,-3 0-1-15,-2-1-2 0,-4-2 1 16,-2-2 1-16,-1-6 0 0,-3-1-2 15,-1-6 1-15,-3-2 1 0,-6-1-1 16,1 6-1-16,-2 3 1 0,-2 7 0 16,1 7 3-16,-2 7 2 0,-1 2-3 0,-7 9 1 15,-3 6-2-15,-7 9-2 16,1 1 0-16,1 6 1 0,2 2 0 16,7 1 0-16,5 0-1 0,5 1 1 15,5-6 3-15,5-2-1 0,5 1 1 16,7-5 1-16,6-1 1 0,7-5-2 0,4-3 4 15,4-2-1-15,3-4-2 0,1-4-4 16,-1-4 3-16,-3-1-3 0,-5-3 2 16,-7-5-3-16,-4-2 1 0,-4-4 1 15,-7 0-2-15,-2-3 0 0,-4-5-31 16,0-1-36-16,-5-6-56 0,0 1-143 16</inkml:trace>
  <inkml:trace contextRef="#ctx0" brushRef="#br0" timeOffset="185608.66">27383 7651 74 0,'0'0'384'0,"0"0"-349"0,0 0-13 16,0 0 54-16,0 0-26 0,0 0-18 15,0 0 6-15,52 30-1 0,-24-29-1 16,5-1-4-16,2-1-1 0,-1-6-9 0,-6 0-5 16,-2 1-8-16,-8 1-2 15,-4 1-4-15,-8 2-2 0,-4 1-1 0,-2 1 1 16,0 0-1-16,0 0 0 0,-3 0-21 15,-1 0-29-15,-4 1-41 0,1-1-20 16,3-3-108-16</inkml:trace>
  <inkml:trace contextRef="#ctx0" brushRef="#br0" timeOffset="186136.89">28662 7140 278 0,'0'0'24'0,"0"0"11"0,0 0 27 15,0 0 15-15,0 0-33 0,0 0-2 0,0 0-14 16,0 0-12-16,-57-8-11 0,33 24 0 16,-3 10 0-16,1 2 5 0,-3 14 0 15,4 5 0-15,3 6 5 16,4 6-1-16,6-1 4 0,4 1 2 0,2-7-3 16,6-2 2-16,5-3-3 15,4-8-3-15,6-2-4 0,6-8-4 0,3-5-1 16,6-5 1-16,-3-7 1 15,2-3-2-15,0-8 3 0,-8-1-2 0,-3-1-5 16,-6-9-1-16,-4 2 0 0,-4-1 1 16,-4 1-43-16,-9 0-34 0,-2-1-41 15,-1 0-114-15</inkml:trace>
  <inkml:trace contextRef="#ctx0" brushRef="#br0" timeOffset="186662.37">28716 7381 462 0,'0'0'26'0,"0"0"-10"16,0 0 42-16,0 0-2 0,0 0-24 16,54-31-4-16,-37 31-9 0,0-1-3 15,3 1 0-15,1 3 0 0,-4 4-2 16,0 4-4-16,-3 0-3 0,-7 3-4 15,1 4 0-15,-8 1-3 0,-3 3 1 16,-8 0 0-16,-5 3 1 0,-5-1-2 16,-6-2 0-16,2 2-2 0,1-7-10 15,4-3 0-15,2-3 7 0,4-3 4 16,7-4 1-16,2-4-1 0,4 2 1 16,1-2 0-16,0-6 3 0,7-3-3 0,3-4 3 15,7-3-3-15,4-2 0 0,6-4-2 16,4 3 2-16,2-4 0 15,-1 1 0-15,0 1-1 0,-4-1 1 16,-2 3 1-16,-2 0-1 0,-3 2 2 16,-5 3 6-16,-7 1 3 0,0 5 1 0,-7 1-2 15,-2 1 7-15,0 2 0 0,-1-1-2 16,-3 2-5-16,-6 0-3 0,5 2-1 16,-6 1-3-16,1 1-1 0,1 9-2 15,-3 2 1-15,3 8-1 0,-1 5 0 0,3 4 0 16,0 1 1-16,2 2-1 0,3-2 2 15,2-4 0-15,2-1 2 16,8-3-2-16,1-2 0 0,3-3-1 0,2-5-1 16,4-4-1-16,6 0 1 15,-1-7 0-15,7-1-13 0,1-7-40 16,1-2-62-16,-3 0-75 0,-5-1-157 16</inkml:trace>
  <inkml:trace contextRef="#ctx0" brushRef="#br0" timeOffset="186909.68">29364 7461 451 0,'0'0'42'16,"0"0"3"-16,0 0 11 0,0 0 2 16,0 0-17-16,0 0-18 0,0 0-7 15,67-15 5-15,-42 15 6 0,1 0-2 16,-1-1-8-16,3 0-1 0,-6-1-1 15,-1-1-3-15,2 3-4 0,-8-3-1 16,-4 2 1-16,-2-1-1 0,-6 2-2 16,-2 0-2-16,0-1-1 0,-1 0 1 0,0-1-2 15,-2-2-1-15,-7 1-3 16,1-2-45-16,-2 1-63 0,3-5-46 0,3 0-175 16</inkml:trace>
  <inkml:trace contextRef="#ctx0" brushRef="#br0" timeOffset="187664.55">29916 7681 136 0,'0'0'246'0,"0"0"-192"0,0 0-15 15,0 0 31-15,0 0-5 0,0 0-30 16,0 0-5-16,0 0-3 0,5 2-6 16,-2-16-11-16,2-4-1 0,3-5-2 15,0-1-1-15,1-2-1 0,1 0-2 16,-2-4 0-16,5-3-1 0,-1 0-2 16,-3-5 1-16,4 2-1 0,-5-2 2 15,0 1-1-15,-6 4 5 0,1 3 5 16,-1 7-4-16,-2 4-2 0,0 7 1 0,0 5 2 15,0 1 0-15,-2 3-1 0,-1 0 1 16,3 3 0-16,-1-1-3 16,0 1-1-16,-1 1-1 0,-4 5-3 0,2 5-3 15,0 5 2-15,1 4 1 0,2 1 1 16,-3 0-1-16,4-1-1 16,0 0 1-16,5-2 1 0,2-1-1 0,2-2 0 15,0-1 1-15,4-3-1 0,0-3 0 16,3-2 0-16,-1-3 2 0,5-2-2 15,-2-1 1-15,-1-4-1 0,0-3 0 16,-2-2 1-16,2 0-1 0,-6-3 0 0,-4 0 2 16,4-1-2-16,-6-2 0 0,-1-1 1 15,1-2 1-15,-3-1-2 0,-1 1 1 16,-1 1-1-16,0 7 1 0,0 1 1 16,0 5-2-16,0 4 1 15,0-1 1-15,0 1 6 0,0 0-6 16,0 7-2-16,0 5 0 0,0 4-1 0,-1 3 1 15,1 2 0-15,0-2 2 16,5-1-1-16,2-3 0 0,3 1-1 0,3-4 2 16,2-2-1-16,0-2-1 0,3-2 1 15,0-3-1-15,2-3-10 0,0 0-33 16,3-3-36-16,-1-5-42 0,-3-2-102 16,-3 0-190-16</inkml:trace>
  <inkml:trace contextRef="#ctx0" brushRef="#br0" timeOffset="187946.34">30384 7035 429 0,'0'0'21'0,"0"0"19"16,0 0 17-16,0 0-3 0,0 0-27 16,0 0-13-16,0 0-1 0,68 6 4 15,-41 14 4-15,-2 4-4 16,3 2-1-16,-4 2-3 0,-1 7 0 15,-4-1-2-15,-3 4-2 0,-8-1 2 0,-1 4-4 16,-7-2-2-16,-7 0-2 0,-5-1-1 16,-6 0 1-16,-4-3 0 15,-2-5-1-15,-4-2-2 0,3-6 2 0,0-2-1 16,4-5-1-16,2-7-1 0,7 1 1 16,4-7 0-16,6-2-6 0,2-8-28 15,8-6-8-15,2-9-48 0,5-8-101 0,6-4-206 16</inkml:trace>
  <inkml:trace contextRef="#ctx0" brushRef="#br0" timeOffset="188295.89">30752 6906 482 0,'0'0'1'0,"53"-26"5"16,-28 20 41-16,-1 4 12 0,2 2-30 15,-4 5-11-15,1 4-4 0,-6 2-2 16,-5 5-5-16,-4 2-1 0,-5 4-2 16,-3 1 0-16,-7 2-3 0,-5 2 2 15,-4-3-2-15,1 2-1 0,-2-5 0 16,1-3 0-16,2-1 3 0,6-6-3 16,5-4 0-16,3-1 1 0,5-3 0 0,12-2 5 15,4-1 7-15,14-3 2 0,9-5-1 16,1-2-4-16,1-2-6 0,-4-2-2 15,-1 5 0-15,-5-2-1 0,-3 2-1 16,-6 1 2-16,-4 0 5 0,-5 1 3 16,-10 1-1-16,-2 0-2 0,-6 0-3 15,0 0 0-15,-5 2-4 0,-4-2-1 0,-10 2-21 16,-5 0-38 0,-8 1-47-16,-5 3-78 0,3 0-123 0</inkml:trace>
  <inkml:trace contextRef="#ctx0" brushRef="#br0" timeOffset="188971.74">28146 7883 117 0,'0'0'140'0,"0"0"-110"0,0 0-1 16,-58 7 41-16,54-5-6 0,1-2-24 16,3 1-6-16,0-1 3 0,0 0-12 15,4 0-5-15,3 0 1 0,11 0 0 0,6 0-4 16,10 0-1-16,7-1-2 16,8-5 1-16,6 4-1 0,3-4-2 0,7 2-1 15,5 1-1-15,5-1 0 16,5 1-3-16,5-2-2 0,11-1-4 15,2-1-1-15,6 0 0 0,11-2 1 16,6-1 0-16,7-2 6 0,8 3-3 0,9-2-1 16,4 1 3-16,1-2 10 0,-1-1-16 15,-7-1 0-15,-8-1 2 0,-9-2 4 16,-11-1-5-16,-7 3-1 0,-16-1-2 16,-12 5 2-16,-15-1 0 0,-17 5 1 15,-18 0 1-15,-13 1-1 0,-8 3 0 16,-8-1-2-16,-15 2-10 0,-11-1-46 15,-14 2-20-15,-16 1-50 0,-4 0-117 16</inkml:trace>
  <inkml:trace contextRef="#ctx0" brushRef="#br0" timeOffset="189387.07">28962 8060 184 0,'0'0'102'16,"0"0"-48"-16,0 0-8 0,0 0 18 15,6-58-11-15,-1 52-1 0,-2 2-9 16,2 0-13-16,3 2-5 0,0 2-4 15,6 0-2-15,0 6 0 0,4 1-3 16,0 4 3-16,-4 0-4 0,0 4-2 0,-10 3-8 16,-3 4-2-16,-1 1-1 0,-13 2 0 15,-3 1 0-15,-7 1-1 16,-5-1 2-16,-2 1-3 0,3-4 0 16,2-1 0-16,5-4 1 0,6-4-1 15,8-2 0-15,2-7 0 0,4-1 1 0,5-3-1 16,9-1 0-16,6-1 1 0,7-5 6 15,11-3 3-15,0-3-5 0,0 1-3 16,-5 1-1-16,-7 1-1 0,-6-3-1 16,-3 2-35-16,2 1-31 0,-3-4-58 15,-1 3-158-15</inkml:trace>
  <inkml:trace contextRef="#ctx0" brushRef="#br0" timeOffset="189748.45">29531 8103 344 0,'0'0'115'16,"0"0"-88"-16,0 0-2 0,0 0 34 15,57 64-13-15,-48-45-11 0,0-1-5 0,-7 0-14 16,-1 2-8-16,-1-3-1 0,0 1-3 16,-3-2-3-16,-1 0 3 0,-6-1-2 15,3-4 1-15,-5 0-3 0,-1-1 1 16,-2-2 1-16,0 0-1 0,-2-5-1 15,-1-1 1-15,1-2 0 0,1 0-1 16,0-3 0-16,3-3-1 0,1-2 1 16,2-3 2-16,6-2-2 0,1-1 5 15,3-6 18-15,3-1-1 0,5-4-9 16,6-3-6-16,1-1 1 0,5 0 0 0,2 2-2 16,0 4-1-16,5 3 3 15,-4 3 0-15,-2 4 0 0,1 3 0 16,-8 3-3-16,-5 2-4 0,-1 1-1 0,-1-1 0 15,1 1-2-15,1 0-39 0,3-2-41 16,5 0-15-16,-2-1-52 0,2 2-88 16</inkml:trace>
  <inkml:trace contextRef="#ctx0" brushRef="#br0" timeOffset="190048.79">29890 7938 367 0,'0'0'45'0,"0"0"-8"0,0 0 25 16,0 0 0-16,0 0-21 0,0 0-16 15,55-14 5-15,-41 21-11 0,-3 0-1 0,1 4-2 16,-7-2-4-16,-3 4-5 16,-2 2-3-16,0-2-2 0,-2 1 0 15,-1-1-2-15,-5-3 1 0,4 2 0 16,1-6 0-16,2 1-1 0,0-3 1 16,1-1 0-16,0-1 0 0,3-2-1 15,3 0 4-15,6-1 4 0,4-4 2 0,5 1-4 16,1-5 0-16,-2 2-3 0,-1-1-2 15,2-1 0-15,1 2 1 0,-1-1 2 16,-1 2-2-16,0-1 3 0,-4 1 4 16,-3 1 0-16,-3 1-6 0,-5 2-2 15,-3 0-1-15,-1 0 1 0,1-1-1 16,0 0-10-16,0-2-43 0,1-2-18 0,-1 0-60 16,-1-1-146-16</inkml:trace>
  <inkml:trace contextRef="#ctx0" brushRef="#br0" timeOffset="193361.46">17208 6779 288 0,'0'0'92'15,"0"0"-55"-15,0 0 8 0,0 0 18 0,0 0-3 16,-34-52-22-16,34 38-5 0,0-1-5 16,4 2-7-16,6 3-2 0,4 3 1 15,3 6-4-15,5 1-1 0,6 12 0 16,-2 6-3-16,3 3-5 16,-5 8 7-16,-5-1-3 0,-9 5-3 15,-10 0-7-15,-3 1 2 0,-14 1-1 0,-9 0-1 16,-7-1-1-16,-4-3-16 15,5-3-58-15,7-8-41 0,7-10-142 0</inkml:trace>
  <inkml:trace contextRef="#ctx0" brushRef="#br0" timeOffset="194888.29">18791 6594 201 0,'0'0'115'0,"0"0"-60"0,0 0 8 16,0 0-2-16,0 0-2 0,0 0-22 16,37-42-5-16,-20 36-11 0,2 1 4 15,-1 2-3-15,3 3-1 0,0 0-6 16,-1 0 2-16,-3 3-2 0,-2 5-5 15,-3-1-5-15,-2 2 3 0,-2-2 2 16,-3 2-5-16,-3 1-4 0,-2 3 0 0,-5 3 2 16,-8 0 1-16,-3 2-3 15,-2 2 2-15,-5-2-2 0,-1-1-1 16,7-3 0-16,1-2 0 16,10-4 0-16,0-3-2 0,6-2-2 0,0-3 4 15,0 0-1-15,4-2-1 0,3-5 2 16,8-4 2-16,3-2-1 0,7 1-1 15,-2-2 0-15,-1 1 0 0,1 1 0 0,-3 1-1 16,-3 2 1-16,-1 0 2 0,-2 0-2 16,-1 3 0-16,-3-2 0 0,0 2 1 15,-2-1 4-15,2-2 1 16,-2 1 4-16,2 1 2 0,-5-1 0 16,1-2-4-16,-4 3 1 0,-1 0 1 15,-1 1 0-15,0 4-4 0,-1-2 4 0,-1 1-3 16,-1 2 0-16,-1 0-5 0,1 1 1 15,-5 1 0-15,-2 7-3 0,-3 6-2 16,-3 0 2-16,2 5 0 0,4 2 0 16,2 1-1-16,6 2 1 0,2-4 1 15,2 0-1-15,8-1-1 0,6-3 1 16,5-1 0-16,1-4 0 0,7 0 1 0,2-5 1 16,-2-2 1-16,-2-1-3 0,-1-3 0 15,-8 0 3-15,-3 0 0 16,-5-2 0-16,-5 1-3 0,-4 0 3 0,-1 1 1 15,0 0-3-15,0-2 2 0,-2-1 0 16,-5 0-3-16,0-1-3 16,-4 0-32-16,1-1-43 0,1-1-51 0,2-2-84 15,2-1-254-15</inkml:trace>
  <inkml:trace contextRef="#ctx0" brushRef="#br0" timeOffset="195426.81">18553 6554 310 0,'0'0'17'0,"0"0"16"16,0 0 29-16,0 0 5 0,0 0-23 0,0 0-6 16,0 0-14-16,13 2-9 15,-27 17-2-15,-5 4-2 0,-3 1 1 0,-8 2 0 16,0-2-5-16,2 0-3 0,3-3-3 16,6-2 2-16,5-3-1 0,8-4-2 15,2-5 2-15,4-3 0 0,0-2 1 16,6 0 1-16,3 0 8 0,6-1 3 15,6 1 3-15,4 2 3 0,-3-3-5 16,2 0-5-16,-5 2-5 0,-1-1 1 16,-1-1-2-16,-2 1-1 15,-1 1-1-15,-5-2-3 0,1 1 1 0,-6 0-1 16,1 0-1-16,-4-1-1 0,1-1-35 16,-2 1-26-16,0 0-27 0,0 0-67 15,-3-1-34-15</inkml:trace>
  <inkml:trace contextRef="#ctx0" brushRef="#br0" timeOffset="195648.48">18276 6912 258 0,'0'0'26'0,"0"0"18"0,0 0 15 16,0 0-17-16,0 0-15 0,0 0 14 15,0 0 6-15,0 0-18 0,52 30-2 16,-31-28 2-16,-2 0-3 0,2-1-2 15,0-1-3-15,0 0-1 0,-4 0-6 16,0 0-9-16,-2 0-1 0,-3 1-3 0,1 1-1 16,-2 1 0-16,1 0-4 0,-4 1-45 15,1-1-47-15,-4-2-147 0</inkml:trace>
  <inkml:trace contextRef="#ctx0" brushRef="#br0" timeOffset="196214.7">17622 6875 260 0,'0'0'42'0,"0"0"8"0,0 0 13 16,0 0-16-16,0 0-12 0,0 0-4 16,0 0-7-16,0 0-3 15,-4 2-6-15,7 0 14 0,8 2 4 0,-2-2-1 16,4-2-8-16,1 0 1 16,-4 0-5-16,0 0-1 0,0 0-8 0,-4 0-8 15,-1-1-3-15,2 0 1 0,-2-3-1 16,8 2-34-16,-3-3-46 0,5 1-46 15,-1-5-88-15,1-1-116 0</inkml:trace>
  <inkml:trace contextRef="#ctx0" brushRef="#br0" timeOffset="196744.5">18069 6717 367 0,'0'0'14'16,"0"0"25"-16,0 0 36 0,-19 53-9 15,5-35-27-15,-1-2-3 0,0 1-15 16,-4-5-4-16,4 1 0 0,0-3-4 16,4-1-3-16,-1-1-7 0,-1-2-2 15,6 1-1-15,-3-4 1 0,7-3 0 16,0 1 0-16,-1-1 0 0,1-1 0 16,-1-3 3-16,3-4-4 0,0-1 1 15,0 0 2-15,1-3 0 0,0-2-2 16,2 1 1-16,2 0-2 0,4 4 0 15,-1 4-2-15,5 2 2 0,-3 3 0 16,2 0-1-16,4 3-1 0,-3 5 2 0,1 3 0 16,0 0 1-16,1 4 0 15,0-1 1-15,-3 1 3 0,-1-3-3 16,2 3 0-16,-4-3 2 0,2-1 0 0,2-3-1 16,-5-2 0-16,5-4 1 15,-3-2 1-15,2-2-2 0,4-7 3 0,0-1 0 16,-2-1 3-16,-4-4-6 15,1 1-2-15,-4 1 3 0,0-1-1 0,-2-3 1 16,-3 0 0-16,0-4 4 0,-1-2 0 16,0-4-3-16,-4-2 0 0,-4-6-1 15,1 1-1-15,-1 2-3 0,1 3 2 16,-2 7 1-16,2 3-3 0,2 7 0 16,-3 4 7-16,1 3 1 0,-5 2-3 15,-2 1-4-15,-4 2-1 0,0 5 1 16,-4 2-1-16,2 1-2 0,8 1 2 15,4-1 0-15,7 1 0 0,2 0-7 16,12 1-33-16,9 3-27 0,11-4-21 16,11-6-74-16,-1-3-182 0</inkml:trace>
  <inkml:trace contextRef="#ctx0" brushRef="#br0" timeOffset="197297.34">19727 6488 422 0,'0'0'71'0,"0"0"-50"16,0 0 18-16,0 0 25 0,0 0-13 16,0 0-22-16,0 0-17 0,-19-2-9 15,-8 24-1-15,-6 1-2 0,-4 5 5 16,1-3 5-16,3 0-3 0,2-1-4 15,10-1-1-15,3-1-1 0,3-2-1 0,4-3-1 16,6-2 1-16,3-5 0 16,1-3 0-16,1-3-1 0,0-3 1 15,0 0 1-15,0-1-1 0,0 0 1 16,0 1 2-16,0 1-1 0,2-2-1 0,2 2 0 16,8 1 4-16,0 1 2 15,5 2 0-15,2 0-1 0,3-1 3 16,2 1 3-16,1-3-5 0,3-1 2 15,0 0-1-15,0-2 1 0,-2 0-6 16,-4-4 0-16,-5 2 1 0,-4-2 1 0,-6 3-5 16,-1 0 1-16,-4 1 0 0,-2 0-1 15,0 0-1-15,0 0 0 0,0 0-25 16,-2 0-32-16,2 5-33 0,-2-5-29 16,1 0-65-16,-1 0-54 0</inkml:trace>
  <inkml:trace contextRef="#ctx0" brushRef="#br0" timeOffset="197540.72">19488 6890 219 0,'0'0'171'0,"0"0"-116"16,0 0 22-16,0 0 5 0,0 0-28 15,0 0-3-15,0 0-18 16,0 0-11-16,0 0-7 0,-7 4-4 0,19-1-6 15,4 1-1-15,8 2 8 16,2 0 2-16,2-1-3 0,-3-1-4 0,0-3-1 16,-6 1-6-16,-1-2 0 0,-1 0 0 15,1 0 1-15,-2-4-1 0,1 0-12 16,1-3-46-16,2-1-36 0,2-4-64 16,-2-3-144-16</inkml:trace>
  <inkml:trace contextRef="#ctx0" brushRef="#br0" timeOffset="198100.8">20454 6514 528 0,'0'0'0'0,"0"0"9"0,0 0 35 16,0 0-11-16,0 0 22 0,-40 52-20 15,21-37-13-15,-3-1-12 0,-2 1-3 16,1-2-3-16,-3 2-1 0,-1 1 0 15,4-3-2-15,2 1 0 0,2-1-1 16,3-1 1-16,2-4-1 0,3-2 0 16,3-3 0-16,3-2 1 0,0-1 1 15,4 0-2-15,-2-6 0 0,1-2 1 16,2-4 0-16,0-2 0 0,5-2-1 16,0 2 1-16,6 0 0 0,-3 3-1 15,2 5-2-15,3 1 2 16,-5 4 0-16,2 0-1 0,-1 1 1 15,3 1 0-15,2 7 0 0,2 2 0 0,1 1 1 16,0 3 6-16,0-2-1 16,0 1-1-16,1 1 8 0,1-2-3 0,-1 0 0 0,-1-2-7 15,-1 0 1-15,1-1-1 16,-1-2-1-16,0-2-1 0,-2-2 1 0,0-2-1 16,1-1 2-16,0 0-2 0,0-5 2 15,0-4-2-15,-2 0-1 0,-1-3 0 16,-1-3 0-16,-4 1 2 0,0-5 0 15,-3-3-2-15,-2-5 1 0,-2 0 2 16,0-7-3-16,-6 0 0 0,-3 2 0 16,-5 0-1-16,0 4 1 0,-3 7 0 0,1 8 0 15,-2 5 1-15,-3 3 0 16,-2 5-1-16,-6 4 0 0,2 5 0 0,1 2-3 16,2 2 2-16,7 0 1 15,9 1 0-15,7 0 0 0,6 2-2 0,13 2 1 16,11-1 0-16,10 2-2 0,10-4-22 15,8-5-67-15,1-4-62 16,-6-6-220-16</inkml:trace>
  <inkml:trace contextRef="#ctx0" brushRef="#br0" timeOffset="-199373.86">17203 1641 199 0,'0'0'104'0,"0"0"-63"0,0 0 4 0,-28-54 11 16,21 45-4-16,-1 1-5 0,3 2-1 15,-2 2-15-15,0 2-8 0,-1 1 0 16,0 1-7-16,-2 0-5 0,-1 6-6 0,-5 6-1 16,-3 7-2-16,-6 8-2 15,4 8 0-15,-6 5 3 0,2 3-1 16,-2 2 0-16,2 4 3 0,1 2 1 15,1 4 3-15,0 2-3 0,2 3 1 16,5 2 1-16,2 0-2 0,8 1-5 16,3-2 1-16,3 2 3 0,5 0-5 15,8-1 0-15,4 1 0 0,2-5 4 16,3-1-1-16,3-5 1 0,1-3 3 16,1-3 0-16,3-7 0 0,0-1 2 0,-3-7 1 15,2-3 0-15,0-3-1 0,-6-10-8 16,3-4 2-16,-5-5 0 15,1-6-2-15,2-3-1 0,-5-11-8 16,5-12-31-16,1-10-36 0,-5-12-57 0,-1-3-195 16</inkml:trace>
  <inkml:trace contextRef="#ctx0" brushRef="#br0" timeOffset="-198524.38">17679 1873 337 0,'0'0'9'16,"0"0"-7"-16,0 0 8 0,-52-20 26 15,36 20-11-15,-2 0-13 16,1 0 5-16,-2 2-5 0,0 2-1 16,1 3-1-16,-2 2 2 0,-4 3 5 0,4 3-5 15,-1 3 1-15,-1 6-2 0,0 3 1 16,3 5-1-16,-1 4-5 0,3 3 4 16,2 0-1-16,2 2-4 15,4-1-1-15,3-4 4 0,4 2-3 0,2-5-2 16,1 0-1-16,7-4 2 0,0-2 0 15,7-4-1-15,0-4 0 0,0-4 3 16,4 0 2-16,-1-5-4 0,1-4 3 16,2-2 1-16,1-3 2 0,-2-1-1 15,1-4 3-15,0-3 1 0,0-5-1 16,-3-3-4-16,-2 0 0 0,-2 1-1 16,-6-3-1-16,-2 2-3 0,-3-3 3 15,-3 0 0-15,-1-1 0 0,-9 0-5 16,-1-1 3-16,-7 1-2 0,-1 0-1 0,-1 2 0 15,-4 3-1-15,3 1 2 0,3 4-2 16,4 2-1-16,5 1 1 0,1 2 1 16,5 2-1-16,2 0 0 0,1 1 0 15,0-2 0-15,3 2 0 0,7-3-3 16,3-3 2-16,8 3 0 0,3 0 1 16,4 2-3-16,-2 2 3 0,1 0-1 15,-1 1 1-15,-4 2 0 0,-1 2 0 0,-1 3 1 16,-6-1-1-1,-2 4-1-15,-1 3 1 0,-6 2 0 0,-1 1 0 16,-2 1 0-16,-2 2 3 0,0 0 0 0,0-1-2 16,0-2 2-16,0-1 1 0,0 0 1 15,0-3-5-15,1-1 3 16,2 1 0-16,-1-1 0 0,1-3-3 16,-2-1 1-16,3-2 0 0,-2-3-1 0,-1 0 0 15,2-1 0-15,-1-2 0 16,2 0 0-16,0 0-35 0,5-5-34 0,1-2-34 15,2-3-74-15,3-1-97 0</inkml:trace>
  <inkml:trace contextRef="#ctx0" brushRef="#br0" timeOffset="-196966.54">18043 2217 306 0,'0'0'74'0,"0"0"-52"0,0 0 15 0,4-54 24 15,-4 46-19-15,-2 1-5 16,-4 1-7-16,2 3-7 0,-2 1-8 0,-3 2 1 16,3 0-4-16,-6 3-6 15,0 3-3-15,3 3 2 0,-4 5 0 0,1 0-2 16,0 3-1-16,0 4 2 0,-1 1 2 16,1 0-5-16,6 1 2 0,-3-4-1 15,4 2 0-15,3-3-2 0,1-1 0 16,1-2 2-16,0-4-2 15,2-1-1-15,4 0 1 0,4-5 0 0,2-2-1 16,-1-3 0-16,4 0 0 0,-2-5 1 16,2-5 0-16,-1 2-1 15,-4-3 1-15,2-2 1 0,-1 1 0 0,-3-5 1 16,4-1-2-16,-6-2 1 0,4-1 0 16,-5-2 0-16,3 2 0 0,-4 2 0 15,-3 3 2-15,2 6-2 0,-3 4 2 0,0 4 5 16,0 2 2-16,0 2-3 0,0 6-6 15,-3 4-1-15,1 7 1 0,-3 0-1 16,0 2 5-16,5 0 0 0,0-3-2 16,0 2-1-16,4-4-1 0,2-2 2 15,0 1-3-15,5-3 0 0,0-2 1 16,0-1 0-16,0-1-1 0,4-3 0 16,-5-3 1-16,4-2 0 0,-1 0-1 15,1-3 0-15,-1-3 1 0,-4-3 1 16,2-1-2-16,-3-2 1 0,0-4 1 15,-2 0-1-15,2-3 1 0,1-3-2 16,0-1 3-16,-5-2-3 0,5 3 1 16,-3 2-1-16,-3 7 2 0,1 4 0 15,-3 3-1-15,1 5 1 0,-2 0 3 16,0 1-1-16,0 2-4 0,0 6-1 0,0 4 1 16,0 2 1-16,-3 2 0 15,2 1 2-15,0-1-1 0,1 1-2 16,0-3 1-16,2 1-1 0,4-2 1 0,-2-2-1 15,6 0 0-15,-4-2 0 0,0 0 1 16,4-3-1-16,-1-1-1 0,0 0 1 16,1-1 0-16,-4-2 0 0,4 1-2 15,-3-3 2-15,0 0 0 0,1 0 0 16,0-5-4-16,1-2 4 0,-2-3 2 16,2-2-2-16,-3-2 0 0,3-2 0 15,-4-2 2-15,3-2-1 16,-2 0-1-16,-2 0 2 0,2 2 0 0,-3 6-2 15,0 1 0-15,-2 4 1 0,0 4 0 16,-1 0-1-16,0 3 0 0,0 0 3 16,0 0-3-16,0 6 0 0,0 4-2 15,-2 4 2-15,1 1 0 0,-1 0 2 0,0 3-2 16,2-3 2-16,0-1-2 0,0 2-1 16,3-4 1-16,1 1 2 0,2-2-2 15,2-2-2-15,-2 0 2 0,2-4 1 16,-3 0-1-16,0 0-2 15,1-4 0-15,-2-1 0 0,-1 0 0 0,2 0-1 16,3-6 3-16,-3-1 1 0,6-2 0 16,-3-3-1-16,2-2 1 0,5-1 0 15,-2-2-1-15,2 1 1 0,-1-1 1 16,2 4-2-16,-2 1 2 0,2 2-2 16,-3 6 4-16,1 0 5 0,-2 3 0 15,0 1-6-15,1 0 2 0,1 5 0 16,-1-1-2-16,-3 3-3 0,1-2 3 15,0 1-2-15,-4 4-1 0,2 1 0 16,-4-3 0-16,0 3 0 0,-4 0 0 0,-1 0 0 16,-4 0 0-16,-1 1 0 15,-5-1-4-15,1 1-1 0,-2-1 3 16,-2-3-1-16,5-2 0 0,-2 0 3 16,6-3 0-16,1-2 0 0,0 0 0 0,3-1 0 15,0-2 3-15,3-4-3 0,1-6-1 16,2 0 1-16,6-1 0 0,0-1-1 15,1 0-1-15,3 1 2 0,0 1 1 16,1 0-1-16,3 0-2 0,-4 0 2 16,3-1 1-16,0 2 1 0,-4 0-2 15,0 2 4-15,-5 0 0 0,0 0 3 16,-4 5-3-16,1 1 2 0,-4 1-1 16,-3 2 0-16,1 0-3 0,-1 0 1 15,0 0-3-15,3 0 0 0,2 5-5 16,6 1 5-16,0 5 0 0,0 0 0 15,0-1-1-15,3 2 1 0,-3 0 0 16,-2-1 0-16,0 1 0 0,-4-2 0 0,-3 2-1 16,-2-1 0-16,0 3 0 15,-7-1 0-15,-6-1 1 0,-1 3-3 16,-3-5 0-16,1 0 1 0,2-3-5 0,5-2-1 16,3-2 3-16,5-3 5 0,0 0 1 15,1-2-1-15,4-7 0 0,7-1-2 16,3-1 1-16,2-3-2 0,4-1 1 15,-2 1 2-15,3 0 0 0,-3 0 0 16,-1 3 0-16,0 0 0 0,-3 2 0 16,0 0 0-16,-3-1 0 0,-1 2 1 0,-4 2-1 15,-3 0 2-15,0 1-2 0,-2 3 2 16,-1-2 3-16,0 1 2 0,0 0 3 16,0 1-1-16,0 2-3 15,0-1-1-15,0 0 2 0,0 1-3 16,0 0-4-16,0 2 0 0,2 6-1 15,2 1 1-15,-2 4-1 0,3 1 0 16,3-1 1-16,-1 0 1 0,4-2-1 0,-1-1 0 16,3-2 0-16,1-4-1 0,2 1-12 15,2-5-24-15,0 0-29 0,5-7-32 16,-2-5-69-16,-4-1-165 0</inkml:trace>
  <inkml:trace contextRef="#ctx0" brushRef="#br0" timeOffset="-196810.25">19315 2001 501 0,'0'0'16'0,"0"0"42"15,0 0 12-15,0 0-22 16,-24-30-33-16,23 30-10 0,1 0-3 0,0 4-2 16,0 2-3-16,2 1-11 15,5-1-66-15,2-2-102 0</inkml:trace>
  <inkml:trace contextRef="#ctx0" brushRef="#br0" timeOffset="-195820.59">19559 2282 248 0,'0'0'62'16,"0"0"-31"-16,0 0 18 0,0 0 23 16,0 0-17-16,0 0-16 0,0 0-12 0,0 0-6 15,-50-51-3-15,41 50-2 16,0 1-5-16,-1 0 1 0,1 1-1 0,-2 5-4 15,0 1-2-15,-1 4 1 0,0 4-1 16,-1 2 0-16,5 2-2 0,-1 3 4 16,4 0-3-16,2-1-3 0,3-3 0 15,0-1 0-15,3-3 1 0,6-6-2 16,2 0 0-16,4-4 0 16,3-3 0-16,5-1 0 0,-1-7-1 0,-2-1-2 15,-2-6 3-15,-2-2 0 16,-3 1 0-16,-6-2 2 0,1 1 2 0,-3-2-4 15,-4 0 2-15,1-1 1 0,-2 1 1 16,1 2 0-16,-1 5 3 0,0 2 2 16,2 4 3-16,-2 3-3 0,0 1 5 15,0 1 1-15,1 0-5 0,1 3-10 0,1 7-2 16,0 2 2-16,0 6 1 0,2-1 2 16,1 1 4-16,-4 0 1 0,1-1-2 15,2-3-4-15,1 1 3 0,0-3-3 16,4-2 1-16,-1-3-3 0,4 0 1 15,2-2 0-15,2-5-1 16,1 0 1-16,1 0-1 0,0-7 1 0,-2-2-1 16,-1-2 1-16,-3-1 1 0,-1 1 0 15,-2-5-2-15,0 3 0 0,-1-1 2 16,-3 3 1-16,1 1-3 0,-1 3 1 16,-1 4 0-16,-4 2-1 0,3 1-1 15,1 1-1-15,-1 7-1 0,7 1 3 16,-5 5-1-16,1 0 1 0,-2-1 0 0,-3 2 0 15,2-2 1-15,-3-1-1 16,2-2 1-16,1-1 1 16,-3-2-2-16,3-2 0 0,-3-3 1 0,3 2-1 15,2-3 0-15,-1-1 0 0,7-1 1 16,-3-7 0-16,2 0-1 0,1-3 2 16,-1-4 0-16,2 1-1 0,-1-3 0 0,2 0-1 15,-3 1 3-15,2-3 2 0,1 4 0 16,-3 5 1-16,-1 1-1 0,-1 7-5 15,-3 2 0-15,4 0 0 0,-1 9 0 16,4 1 0-16,-1 5 0 0,-2 0 0 16,-1-1 1-16,-1 2-1 0,2-1 0 15,0-1 0-15,-2 0 1 0,1-2-1 16,0-1-1-16,0-4-8 0,-1-3-46 16,1-1-37-16,-2-3-38 0,-3-6-112 15</inkml:trace>
  <inkml:trace contextRef="#ctx0" brushRef="#br0" timeOffset="-195502.06">20173 1842 260 0,'0'0'213'0,"0"0"-205"0,0 0 13 15,0 0 14-15,65-34-5 0,-37 45-9 16,6 8-5-16,3 3-1 0,3 7 5 15,-1 3-1-15,-1 4 8 0,-4 5-2 16,-3 2-3-16,-4 2-7 0,-7 0-3 16,-6 1-7-16,-5 2 1 0,-9-1 0 15,0 2-5-15,-9-1 0 0,-5 0 0 16,-3-5 1-16,-1-1-2 0,-3-7 1 16,-3-5 0-16,0-4 0 0,-2-3-1 15,5-8 0-15,3 0 0 0,5-8 1 16,8-3 0-16,3-1-1 0,1-3 4 0,1-4 2 15,0-7-6-15,0-2-1 0,0-2-21 16,3-1-17-16,0 2-45 0,-3-4-85 16,0 2-282-16</inkml:trace>
  <inkml:trace contextRef="#ctx0" brushRef="#br0" timeOffset="-171680.37">2632 9582 286 0,'0'0'114'0,"0"0"-92"16,-20-60-15-16,7 48 10 0,0 0 14 15,-3 1-3-15,2-1-2 16,0 1-2-16,0 3-8 0,2-1-2 0,3 2-4 16,1 4 5-16,3 0-2 0,2 2 3 15,1 0 1-15,-1 1-1 0,-2 3-9 16,-3 9-1-16,-7 10-3 0,-5 9-3 16,-5 7 1-16,2 9 0 0,2 4 2 15,4 0-3-15,4 4 2 0,4-3 4 16,-1 3-3-16,4-1 1 0,2-1-2 15,1 2 1-15,0 1 1 0,3 2-3 16,0 0 0-16,0 2 2 0,4 0-1 16,-2 1-2-16,1 0 0 0,-1 0 2 0,0-3-2 15,1 2-2-15,-1-7 2 0,2 0 0 16,0-5 2-16,-4-2-2 0,1-1 0 16,-1-5 0-16,0-4 0 0,-3-6 0 15,-3 0 0-15,-2-5 1 16,0-2-1-16,-1-1 1 0,-3-6-1 0,2-1 6 15,-2-3 10-15,1-3-1 0,-3-2 2 16,0-4 1-16,0-3 0 0,-3 0-1 16,-1-5 1-16,-4-2-1 0,-2-5-6 15,-2-5-7-15,-1-1-2 0,-3-4-1 16,3 0-1-16,-1-3 1 0,4 1-1 16,4 5 0-16,5-2-8 0,7 3-17 15,8-2-20-15,11-10-50 0,7-6-79 16,6-5-188-16</inkml:trace>
  <inkml:trace contextRef="#ctx0" brushRef="#br0" timeOffset="-170426.33">2651 10385 112 0,'0'0'39'0,"0"0"31"16,0 0-4-16,0 0-2 0,0 0-11 16,0 0-1-16,0 0-7 0,-8-59-3 15,13 44-5-15,3 1-13 0,2-1 1 16,1 1-5-16,2 2 1 0,2 2-3 16,2-1-4-16,1 5-3 0,2 2-3 15,-1 2-3-15,0 2 2 0,-1 0-1 16,-1 3 0-16,-2 2-4 0,0 3 1 15,-4 2-1-15,-2 1 0 0,-3 5-1 16,-3 1-1-16,-3 6 2 0,-3 3-2 16,-8 3 2-16,-1 1-2 0,-1 0 0 15,1-3 0-15,0 0 0 0,4-2 0 16,-2-4 0-16,5-2-4 0,1-3-3 16,0-7 1-16,4-4 4 0,-1-3 1 15,1-1 0-15,0-1 1 0,0-2 2 16,0-4 1-16,2-6 0 0,3-4-2 15,2 0 1-15,4-2-1 0,4-1 0 0,2 0-1 16,4 0 3-16,4-2 0 16,2-1 0-16,3-1 3 0,-1 1 3 15,0 0 2-15,-1 0 1 0,-2 1-1 0,-2 3-1 16,-4 0-1-16,-4 4-1 0,-5 0 0 16,-4 4-2-16,-3 2-2 0,-4 1 1 15,0 3 3-15,0 0 3 0,-1 1-3 16,-1 0 0-16,0-1-2 0,0 2-1 15,0 1-2-15,0 1 0 0,1 0-1 16,0 0 0-16,0 0-2 0,1 0-1 16,-3 0 1-16,0 0 0 0,-5 4-1 15,0 5 1-15,-2 4 0 0,-5 1 0 0,1 7 0 16,0 1 0-16,3 2 1 16,0 6-1-16,0 1-3 0,5 1 1 15,1 4 2-15,3-2-1 0,2 0-1 16,4-3 2-16,5-3 1 0,5-4-1 0,3 1-1 15,5-4 1-15,5-1 1 0,2-5-1 16,0-2 0-16,2-2 0 0,-2-7 1 16,0-1-1-16,-3-3 1 0,-5-3-1 15,-2-3 1-15,-6-2 1 0,-2 0-1 16,-4 1-1-16,-5-2-1 0,-2 0 0 16,0 2 1-16,-4-2-8 0,-7 0-20 15,1 0-42-15,-2-1-26 0,0-4-68 16,5 1-146-16</inkml:trace>
  <inkml:trace contextRef="#ctx0" brushRef="#br0" timeOffset="-168944.52">2436 10861 383 0,'0'0'8'0,"0"0"0"16,0 0 27-16,-7 0 3 0,7 0-15 16,3 0-9-16,7 0-7 0,8 0 3 15,8-1 15-15,12-2 5 0,6-2-8 16,11 0-4-16,5 0 1 0,3-1-5 16,5-2 0-16,4 4-6 0,1-1 3 15,5 1 2-15,1 1 1 0,1-2 1 16,0 2-5-16,2 1 0 0,0-1 1 0,-3 0 12 15,-7-1-7-15,-10-2-15 16,-11 1 3-16,-12 0-2 0,-11 2 2 0,-11-1-2 16,-8 2-2-16,-5 0 0 15,-4 0 1-15,-4 0 3 0,-8-1-4 16,-8-1-3-16,-10 4-36 0,-9 0-27 0,-11 8-31 16,-5 1-53-16,5 1-101 0</inkml:trace>
  <inkml:trace contextRef="#ctx0" brushRef="#br0" timeOffset="-168177.54">2525 11478 380 0,'0'0'28'0,"0"0"-7"0,0 0 15 16,0 0-8-16,0 0-17 0,0 0-1 15,0 0 0-15,0 0 2 16,41 65-2-16,-31-43 1 0,1-1 0 0,-3 1-2 15,3-2 0-15,-4 0-4 16,1-3-1-16,-1-2-3 0,-1-1 2 0,0-3-1 16,-3-2 3-16,-2-4-4 0,1-2 2 15,-2-2 0-15,1-1 0 0,-1 0-1 16,0-2 4-16,2-7 10 0,-1-6 7 16,2-6-17-16,-1-4-3 15,0-4-1-15,0-3-1 0,-1-4-1 0,-1-3 0 0,0-4 2 16,0-3-1-16,0-2-1 0,0-1 1 15,0 3 1-15,0 7-2 16,0 7 0-16,0 7 4 0,0 5 4 0,0 6-2 16,0 4 0-16,0 2 3 15,0-1-3-15,1 3-2 0,1 0-1 0,4 0 0 16,1 1 0-16,3-1-3 0,6 0-1 16,6 0 1-16,7-3 0 0,6 2-1 15,5-1 1-15,6 1 1 0,5 0 2 16,0-2-2-16,5 1 5 0,1-1 4 15,3 0 2-15,1 4-3 0,1-3 0 16,-3 2 3-16,-5 0-4 16,-12 1-2-16,-5 2-2 0,-13-1-3 0,-5 3 0 15,-5-1 1-15,-7 1-2 0,-4 1 2 16,-3-1-1-16,0 1-1 0,-3 0 0 16,-7 4-2-16,-7 2-22 0,-8 3-15 15,-3 1-20-15,-5 2-18 0,2 0-60 16,2 0-52-16</inkml:trace>
  <inkml:trace contextRef="#ctx0" brushRef="#br0" timeOffset="-167854.08">2888 11326 383 0,'0'0'25'0,"0"0"15"16,58-21 18-16,-40 19-2 0,0 2-23 15,-6 1-9-15,-1 7-4 0,-6 3-10 16,-4 3-7-16,-1 6 0 0,-4 2-2 16,-9 4 1-16,-2 0 0 0,-3 1-1 15,2-2 1-15,-1-3-2 0,3-2 1 16,4-4-1-16,3-4 1 0,5-3-1 16,2-3 1-16,0-3-1 0,5 0 2 15,0-1 2-15,4 1 1 0,2 0 5 0,2-2 3 16,2-1 1-16,0 0-5 0,2-1-2 15,-3-5-1-15,3 3-3 0,-5-1-2 16,1 0 1-16,-2 0-1 0,-2-3-1 16,2 2-2-16,-3-2-24 0,2-1-34 15,1-1-34-15,-2-4-64 0,1 2-84 16</inkml:trace>
  <inkml:trace contextRef="#ctx0" brushRef="#br0" timeOffset="-167644.45">3201 11317 331 0,'0'0'47'0,"0"0"7"0,0 0 14 0,0 0 1 16,0 0-20-16,0 0-17 16,0 0-12-16,0 0-8 0,0 0-4 15,-8-3 1-15,8 18 13 0,0 3 4 0,1-1-1 16,-1-2-12-16,0 0-5 16,0 1-3-16,0-2-3 0,0 1-2 0,0 1 1 15,0-3-1-15,0 0 0 0,0 0-8 16,3 0-39-16,2-5-11 0,3-2-28 15,3-6-51-15,0 0-53 0</inkml:trace>
  <inkml:trace contextRef="#ctx0" brushRef="#br0" timeOffset="-167447.87">3336 11284 308 0,'0'0'41'0,"0"0"13"0,0 0 1 15,0 0-1-15,0 0-16 0,0 0-21 0,0 0-9 16,0 0 2-16,0 0 11 0,16 34 4 15,-14-17-2-15,0-1-5 16,1 2-11-16,0-4-1 0,0 4-3 0,0-2-1 16,-1-2-2-16,-1 1 0 0,-1-2 1 15,0-1-1-15,0 0-12 0,0-2-40 16,-3-1-32-16,-3-4-38 16,1-3-33-16</inkml:trace>
  <inkml:trace contextRef="#ctx0" brushRef="#br0" timeOffset="-167284.02">3032 11399 285 0,'0'0'51'0,"-39"-59"4"0,34 40 14 0,5 1-10 16,3 1-15-16,8 3-15 0,7 0-12 15,4 2-7-15,4 3 3 16,5 1-1-16,2 1-2 0,2 4 2 0,1 1-2 16,-4 2-2-16,-3 0-6 0,-4 2-2 15,-4 3 0-15,1 2-1 16,1 1-38-16,2-1-24 0,-3 0-49 0,-1-3-73 15,-2-1-60-15</inkml:trace>
  <inkml:trace contextRef="#ctx0" brushRef="#br0" timeOffset="-166925.62">3524 11248 407 0,'0'0'33'16,"0"0"4"-16,0 0 12 0,0 0 4 15,0 0-17-15,0 0-10 0,61-27-6 16,-46 28-6-16,0 6-5 0,0 0 2 15,-3 3-1-15,1 0 2 0,-3 2-3 16,-2 1-4-16,-2 0-3 0,1 2 1 16,-6 2 0-16,-1 0-1 0,0 2-2 15,-2-2 1-15,-6 2 1 16,0-2-1-16,-2-1-1 0,1 2 1 0,-4-5-1 0,3-2 1 16,-2-3 0-16,0-3-1 0,-1-4 1 15,1-1 1-15,2-3-1 16,-2-7 1-16,4-5 3 0,2-3 0 15,2-4 5-15,3-1 3 0,1-1 0 16,0-1-2-16,3 1-2 0,4 2-1 16,2 3-3-16,3 2-3 0,1 0-2 0,3 5 1 15,-2 1-2-15,2 2 1 0,-3 0-2 16,0 2-9-16,1 1-38 0,-2 1-3 16,6-1-13-16,-1-1-14 0,-1 2-25 0,-2-2-14 15,-6 1 10-15,-2 2-44 0</inkml:trace>
  <inkml:trace contextRef="#ctx0" brushRef="#br0" timeOffset="-166671.74">3769 11133 207 0,'0'0'87'16,"0"0"-3"-16,0 0-12 0,0 0-24 16,0 0-13-16,50-31 0 0,-37 31-13 0,1 0-6 15,1 5-3-15,-3 5 2 0,-2 4 2 16,-2 6 2-16,-4 0-10 0,-4 2 1 16,0 1-3-16,-5-1-1 0,-2 1-5 15,-1-2 2-15,0-2 0 0,2-2-1 16,2-6-2-16,4-4 3 0,4-4 3 15,3-2 0-15,8-1 0 0,4-5 4 16,8-4 2-16,2-6-5 16,3-3-3-16,2 0-1 0,-2-3-1 0,0 4 0 15,-1-1-2-15,-4-1 2 0,-7 5-1 16,-5-1 1-16,-7 4-1 0,-4 2 2 16,-4 1-1-16,-6 0-1 0,-4-1-1 15,-5 3-3-15,-4 0-32 0,-2 0-36 0,0 4-62 16,8-3-92-16</inkml:trace>
  <inkml:trace contextRef="#ctx0" brushRef="#br0" timeOffset="-164996.75">31208 6903 394 0,'-61'-76'0'0,"0"39"0"0,-6 1-6 16,-7 2 6-16,-9 2 0 0,-7 0 1 15,-4-2-1-15,-5 1 0 0,-7 3 1 16,-2 0 0-16,-8 3-1 0,-8-1 0 16,-6 3-1-16,-5 1 0 0,-4 2 1 15,-8 3 0-15,-2 2 1 0,-1 0 3 16,-9 5-4-16,1 3 0 15,-2 4 2-15,-1 1 7 0,2 4 0 0,-6 4 4 16,-1 5 1-16,0 3-8 0,-4 3-1 16,3 3 5-16,-2 1-1 0,0 4 1 15,-1 3-5-15,6 2-5 0,2 4 4 16,2 0 3-16,2 5-7 0,-1 2 1 0,1 1 1 16,1 6-2-16,-1 0 0 0,4 4 0 15,-4 1 3-15,-1 1-3 0,3 2-6 16,1 3 6-16,4 0 3 0,4 7 0 15,-2-2-3-15,2 4 0 0,11 3 1 16,4 0 4-16,8 5 5 16,6 0 3-16,8 6-3 0,-2 4-8 0,4 3-2 15,2 5 0-15,-2-2 0 16,4 0 2-16,5-1-2 0,2-1 4 0,5-2-2 16,-1 0-1-16,7 3-2 0,4 0 1 15,2 0 0-15,9 4-1 0,1 0 0 16,12 0 1-16,4-1 0 0,8-2-2 15,6-2 2-15,7-1 2 16,7-1 0-16,7-4-2 0,9 1 0 0,7-1 4 16,6-3 1-16,14-1-5 0,10-3 2 0,10-4 0 15,13-4 0-15,12-3 0 16,13-4 0-16,10-2 0 0,12-6 4 16,11-1-6-16,8-5 1 0,8-4 1 15,11-5 1-15,5-5-3 0,8-3 1 0,10-5-1 16,1-4-4-16,5-2 4 15,4-3 1-15,3-5 3 0,2-2-4 16,5-3-1-16,0-2 1 0,3-1 1 0,6-2 2 16,-1 0-2-16,7-3-1 0,-3-4-2 15,5 1 2-15,0-3 0 16,-2 0 3-16,2-3-3 0,1-2-1 0,-1 0 1 16,0-5 3-16,-1 0-3 0,-3-3-4 15,-4-3 3-15,0 2 0 0,-5-7-4 16,-2 3-2-16,-5-5-1 0,-1 0 7 15,-4-3 1-15,-3 0 0 0,-2-3-3 0,-3-4 1 16,-11-2 2-16,-3-3 0 0,-4-2 0 16,-7-2 2-16,-4-4-2 15,-5-2-1-15,-9-3 1 0,-5-2 5 0,-3-1 4 16,-4-5 2-16,-3 0-2 0,1 1 0 16,-4-5-5-16,-3 2-1 15,-4-3 2-15,-2-1 1 0,-4 0-2 0,-4-3-4 16,-3 2 4-16,-3-2 0 0,-7 2-3 15,-5 0-1-15,-5 0 0 0,-6 1 2 16,-1 2-2-16,-9-2 2 0,-3 0-2 16,-9 1 2-16,-8 0-2 0,-1 0 3 15,-10-3-3-15,-4-2 10 0,-7-1 5 16,-3-4-4-16,-3 2 2 0,-8 3 1 16,-6-2 3-16,-6 1-7 0,-4 2 9 15,-9-1 0-15,-4 1-7 0,-9 2-5 0,-10-1-2 16,-7 4-2-16,-8 4-1 15,-16 6-2-15,-9 2 1 0,-15 7 2 0,-14 2-3 16,-19 5-2-16,-20 4-23 0,-17 2-25 16,-19-1-43-16,-12 1-73 0</inkml:trace>
  <inkml:trace contextRef="#ctx0" brushRef="#br0" timeOffset="-162837.66">3817 10248 259 0,'0'0'143'16,"0"0"-85"-16,0 0-35 0,0 0 6 16,0 0-3-16,-2 3-11 0,2 6-3 15,2 1 2-15,2 1-2 0,1 2-2 16,2 0 1-16,1-2-2 0,2-1 1 15,2-2-3-15,4-1 1 0,0-1 0 16,4-3 3-16,0-3-4 0,3 0 1 16,-3-2-1-16,-1-4-4 0,-2-1 0 15,-1-1 0-15,-2-2 0 0,-4-2-1 0,-1-1-1 16,-4 0 1-16,-2-3 0 0,-1-1 0 16,-2-2-1-16,0-3 1 15,-5 0 1-15,-2 0-1 0,-2 3-1 0,0 0 1 16,-2 4 0-16,1 4-1 15,-1 2 1-15,2 5 0 0,2-1 1 0,-4 5-1 16,0 0 0-16,-3 4-1 0,-3 7 1 16,-4 1-1-16,3 5-1 0,-1 5 0 15,3 0 1-15,0 3-1 16,2 5 0-16,4 0 2 0,3-1-1 0,4-1 1 16,3 0 3-16,5-2-1 0,8-2-1 15,3-1 1-15,5-4-1 0,6-1 3 16,2-4 1-16,6-2 1 0,0-3 1 15,-1-4-1-15,-1-1-1 0,-3-3-2 0,-4-1 1 16,-4 2-1-16,-9-2-1 16,-3 0-3-16,-5 0 0 0,0 0 0 15,-5 0-1-15,0-3-1 0,0-6-21 16,0-7-41-16,-1-8-58 0,-5-1-175 16</inkml:trace>
  <inkml:trace contextRef="#ctx0" brushRef="#br0" timeOffset="-162444.8">3747 9572 468 0,'0'0'27'16,"0"0"22"-16,0 0-18 0,0 0 1 15,0 0-12-15,0 0-12 0,0 0 7 16,71 15 17-16,-40-10-6 0,4 2-6 15,-2-1-1-15,2 0-4 0,-1-2-1 16,0 0 0-16,-2-1-6 0,-6 1-2 16,-6-1-2-16,-3-1-2 0,-6-1-1 0,-6 0 0 15,-4-1-1-15,-1 0 0 0,0 0 0 16,0 0-1-16,0 0-17 16,-1 0-26-16,-3-5-18 0,-1-6-72 0,2-2-148 15</inkml:trace>
  <inkml:trace contextRef="#ctx0" brushRef="#br0" timeOffset="-161961.4">4698 9182 360 0,'0'0'19'0,"0"0"-2"0,0 0 24 16,0 0 15-16,0 0-27 15,-55-22-15-15,36 28-6 0,-3 4 0 0,2 4-2 16,0 3 4-16,2 6 0 0,-1 3 1 16,2 7-4-16,2 6 1 0,0 5 5 15,4 6 2-15,4 0 3 0,1 2 0 16,5 0-7-16,1 0 1 0,5-8-4 15,4-1 1-15,3-7-3 0,5-6-2 16,2-5-2-16,0-6 1 0,4-5 0 16,-4-6-1-16,0-4-1 0,3-2 0 15,-1-2 0-15,-2-4-1 0,-1-5 0 16,-2-3-30-16,-1-1-34 0,-7-3-60 0,0-1-136 16</inkml:trace>
  <inkml:trace contextRef="#ctx0" brushRef="#br0" timeOffset="-161482.46">4753 9406 399 0,'0'0'21'0,"0"0"21"16,0 0 20-16,53-49 3 0,-40 44-27 0,0 2-5 16,-3 1-10-16,1 2-11 15,-7 0-5-15,-2 2-5 0,2 6 2 16,-1 4-4-16,1 6 1 0,-4 5 0 15,-3-1-1-15,-4 6 0 0,0-4 0 16,-4 2-1-16,3-4-10 0,0-3-1 0,1-2 4 16,-1-4 4-16,6-4 3 0,0-2 1 15,2-5 0-15,0-2 0 16,0 0 1-16,0-4 0 0,2-6 4 0,6-3-2 16,3-4-2-16,1-3 0 0,4 1-1 15,1 0 1-15,0 0-1 0,2-2 0 16,4-1 3-16,1 0 2 0,-4-1 1 15,-2 2 3-15,-2 1 3 0,-4 5 3 16,-5 3 0-16,-2 4 2 0,-3 2-1 16,-2 2-1-16,-2 2 4 0,-3 0-5 0,-1 1-4 15,-1 1-3-15,-3 0-4 16,-3 3-1-16,0 6-1 0,1 2 0 16,0 9-1-16,-2 2-1 0,7 4 1 0,1 5 0 15,3-2 0-15,3 2 1 16,3-2 1-16,6-1 1 0,0-5-3 15,4-2 2-15,2 0 0 0,0-6-1 16,2-1-1-16,0-4 0 0,0-3 0 0,0-2 0 16,2-5-29-16,2 0-31 0,1-6-39 15,0-5-77-15,-1-1-172 0</inkml:trace>
  <inkml:trace contextRef="#ctx0" brushRef="#br0" timeOffset="-161240.38">5226 9487 429 0,'0'0'24'16,"0"0"38"-16,0 0 10 0,0 0-17 15,0 0-23-15,0 0-13 0,0 0-1 16,0 0-2-16,58 0 5 0,-33 1 1 0,2 1-3 16,-6 1-4-16,-3-1-5 0,-4 0-6 15,-2 1-1-15,-4-2 1 0,1 2-4 16,-6-2 0-16,1-1 1 15,-2 0-1-15,-2 0 0 0,0 0 0 0,0 0 2 16,0 0-1-16,0 0-1 0,0 0-12 16,0-1-27-16,0-6-13 0,0-1-52 15,-1-2-108-15</inkml:trace>
  <inkml:trace contextRef="#ctx0" brushRef="#br0" timeOffset="-160250.37">5544 9750 158 0,'0'0'67'15,"0"0"-21"-15,0 0-7 0,0 0 19 0,0 0-1 16,0 0-20-16,0 0-12 0,0 0-11 16,-7 40-3-16,7-40 7 15,2-2 10-15,2-4 0 0,4-2-7 0,-3-4-5 16,5-1-2-16,-4-5-2 15,4-1-1-15,-3-1 1 0,5-7-1 0,-3-1-3 16,0-3-3-16,6-4-2 0,-8-4 0 16,4-1 1-16,-6-1-2 0,-1 3 0 15,1 3 0-15,-4 7 0 16,-1 6-2-16,0 7 2 0,0 1 2 0,0 5 0 16,0 5 0-16,0 0 3 0,-1 1 0 15,0 2 2-15,1-1 0 0,0 1-3 16,0 1-2-16,0 0-4 0,-1 4-3 15,1 4 0-15,-3 5 2 16,2 4 0-16,0 3 2 0,1-1-1 0,0 0 2 16,0-1-2-16,2-1 0 0,1-2 0 15,-1 0-1-15,1 0 1 0,1-4 0 16,3-2 0-16,-1-2 0 0,2-1 0 16,3-4-1-16,3-2 1 0,2 0 1 15,1-3-1-15,1-6 1 0,0-1-1 0,1-3 2 16,-3-3-1-16,-1-2 0 0,-2-4 0 15,-2-2 1-15,-5-1-2 16,1 3 2-16,-3 0-1 0,-3 8-1 0,0 7 1 16,-1 3-1-16,0 3 2 0,0 1-2 15,0 0 0-15,-1 2-1 0,-3 5-2 16,0 3 0-16,0 5 3 16,-2 4 1-16,0 2-1 0,4 0 2 0,2 0 2 15,1 1 0-15,7-3-1 16,2 1-1-16,2-3 0 0,5-3 1 0,1-1-3 15,4-4 1-15,3-2-1 0,2-6 0 0,-1-1-19 16,3-1-27-16,0-8-57 16,-7 0-146-16</inkml:trace>
  <inkml:trace contextRef="#ctx0" brushRef="#br0" timeOffset="-159985.9">6027 9155 351 0,'0'0'30'0,"0"0"29"16,0 0-6-16,0 0 0 0,0 0-29 16,50-20-6-16,-25 30 3 0,5 2 4 15,0 5-2-15,-3 2 2 0,-2 5-11 16,-5 3-1-16,-1 5-1 16,-7 2-1-16,0 3-1 0,-8 3 0 0,-4 2-3 15,-5 0-1-15,-8 0-5 0,-2 0 1 16,-4-5 0-16,-3-1-1 0,1-6-1 15,1-2 1-15,3-3 1 0,0-5-2 0,3-1 1 16,3-6-1-16,4-5 0 0,5-4-9 16,1-4-22-16,1-3-21 0,3-11-28 15,8-8-101-15,0-2-112 0</inkml:trace>
  <inkml:trace contextRef="#ctx0" brushRef="#br0" timeOffset="-159669.13">6374 9077 407 0,'0'0'12'0,"0"0"6"16,0 0 25-16,54-51 14 0,-37 51-15 15,2 5-18-15,1 4-4 0,-1 4-4 0,-3 3 0 16,-3 4-2-16,-2 1-1 0,-6 6-2 16,-5-1-5-16,0 4-2 0,-3-1-2 15,-6-1 1-15,3-6-1 16,2-4-2-16,2-6 1 0,2-4 0 0,2-4-1 15,3-3 1-15,11-1 0 0,4-5 6 16,10-6 9-16,3-1-2 0,3-4-6 16,-1-1-6-16,-3 1 0 0,-2-2-2 15,-4-1 2-15,-3 6 0 0,-4 0 1 16,-7 3-3-16,-5 3 2 16,-3 2-1-16,-4 0 0 0,0 0-1 0,-5 0-2 15,-1 1-40-15,-7 1-53 0,-3-1-74 16,2 2-82-16</inkml:trace>
  <inkml:trace contextRef="#ctx0" brushRef="#br0" timeOffset="-159035.12">4410 9944 273 0,'0'0'126'0,"0"0"-83"15,0 0-23-15,0 0 10 16,0 0 3-16,0 0-16 0,59-9-4 0,-26 5 0 16,10-1-2-16,5 4 1 15,8-3 0-15,9 1 1 0,9-3-2 16,5-1 1-16,12-1-1 0,5-1 4 15,5 0-3-15,2 0 0 0,4-1 0 0,-1 3-1 16,-4-3-8-16,-3 3 6 16,-4-3 0-16,-8 3 1 0,-4 0 3 0,-9-2 1 15,-14 3-5-15,-14-1-2 0,-13 0-1 16,-15 2-1-16,-7 1-3 16,-8 2 0-16,-3-1 0 0,0 0 1 0,-10 0 1 15,-6 0-4-15,-11 1-18 0,-12 2-39 16,-6 4-24-16,-4 5-45 0,3-2-72 15</inkml:trace>
  <inkml:trace contextRef="#ctx0" brushRef="#br0" timeOffset="-158717.22">5205 10043 481 0,'0'0'9'15,"0"0"3"-15,0 0 25 0,57-28 21 0,-47 27-23 16,-3 1-9-16,1 3-7 0,-7 8-15 16,-1 3-1-16,-2 9-1 0,-10 5 1 15,-3 3-3-15,-5 0 4 0,-1-1-3 16,-1-2 1-16,3-2-2 0,4-2 2 16,6-6-2-16,2-3 0 0,5-4 0 15,2-4-1-15,3-2 1 0,6-2 0 16,7-2 2-16,5-1 8 0,8-1 4 15,2-4-1-15,0 0-2 0,-1-2-2 16,-2 1-3-16,0-1-2 0,-3 0-1 16,-2 0-2-16,-4 0 0 0,-3 1-1 15,-1-1-4-15,-1 0-61 0,-3-4-36 16,1 2-114-16</inkml:trace>
  <inkml:trace contextRef="#ctx0" brushRef="#br0" timeOffset="-158073.15">5639 10062 391 0,'0'0'49'0,"0"0"-20"15,0 0-5-15,0 0 33 0,0 0-13 16,0 0-7-16,44 62-5 0,-40-46-13 16,3 0-8-16,-3 2-4 0,-3-2 1 15,-1 1-2-15,-1 1-3 0,-4-3-1 16,-1-1 0-16,-1 2 0 0,-4-1-2 15,-2-1 1-15,-2 1 1 0,-3-1-1 16,-1-2-1-16,2-2 0 0,0-3 1 16,2-2 1-16,3-4-2 0,5-1 3 0,-3-1 0 15,4-6 9-15,2-2 11 16,-2-4-4-16,3-3-3 0,2-7-4 16,1-3-4-16,8-4-1 0,1-2-2 15,7 1-2-15,2 0-1 0,2 3 2 0,4 4 3 16,-6 0-1-16,5 7-3 15,-1 1-1-15,-5 1-1 0,1 3-1 0,-2 2 0 16,-1-1 0-16,1 2-2 0,-3-2-37 16,3 2-22-16,-1-2-3 0,2 3-15 15,-4 0-13-15,-1-1-13 0,-3 4-6 16,-1-2 37-16,-4 3-16 0,0-3 26 0,2-2 64 16,-1 1 47-16,2-4 28 15,3 2-22-15,2 0 3 0,0 0-6 16,0 5-4-16,1-2-11 0,-1 4-4 0,-2 3-4 15,4 0-4-15,-1 6-5 16,-1 2-2-16,-3 3 2 0,-1 1 3 16,-4 2-2-16,-4 3-6 0,0 0 0 0,-3-1 1 15,-4 2-2-15,1-2-2 0,-3-1-2 16,1-1-1-16,7-4 0 0,-1-3 2 16,2-3-3-16,1-2 1 0,1-1 1 15,11-1 2-15,2 0 0 0,6-5 5 16,4-2-1-16,2-2-3 0,1-2-6 15,-2-2-1-15,1 1-1 0,-2-1 0 16,1-2 1-16,0 2 1 0,-7-1 0 16,-4 6-1-16,-7 0-2 15,-1 2-2-15,-3 3 2 0,-4 0-2 0,0 1 2 16,0 0-2-16,-7-1-11 0,-1 3-36 16,-8 0-26-16,0 0-55 0,-2 0-80 15</inkml:trace>
  <inkml:trace contextRef="#ctx0" brushRef="#br0" timeOffset="-156961.1">6730 10513 53 0,'0'0'283'0,"0"0"-273"15,-8-53-6-15,0 35 21 0,0-1 30 16,-6 2-12-16,-1 0-13 0,-3 2-5 16,-3 4 6-16,-1 3-5 15,1 4-7-15,-1 4 2 0,-2 1-3 0,3 8-4 16,-1 3-6-16,0 4 0 0,3 5-3 16,1 4 0-16,3 5-3 0,2 2 1 15,5 2 0-15,3 1 1 0,2-4-3 16,3-3 1-16,4-2 0 0,2-5-1 15,6-1-1-15,-2-7 1 0,3-1 0 16,4-5-1-16,-1-5 0 0,3-2 0 16,3-3 2-16,-2-12 1 0,2-4-3 15,-1-3 2-15,1-3-1 0,-5-5-1 0,-2-2 0 16,-2-2 2-16,-2-7-1 16,1-1 0-16,-7-4-1 0,4-4 1 0,-4 3 2 15,-2 1-2-15,5 4 5 16,-5 10 0-16,1 8 2 0,-3 10 2 15,-1 7 3-15,1 5 4 0,-1 2 0 0,1 0-12 16,1 8-5-16,3 9-1 0,0 5 1 16,-2 7 3-16,4 0 5 0,-3 6-1 15,-1 0 0-15,-1 1-3 0,1 1 0 16,-1 2 1-16,0 2-2 0,-2 0-3 16,0-1 1-16,-6-2-1 0,2-5 1 15,-4-1-1-15,3-4 0 0,2-7 0 0,2-6-2 16,1-5-7-16,0-6 3 15,1-4-1-15,7-1 3 0,2-11 4 16,6-4 1-16,2-5 1 0,3-6-2 16,4-4 0-16,-4-3 1 0,5-2 1 0,0-1 1 15,5 1-3-15,-1 6 4 0,1 5 2 16,-6 7 0-16,0 6-3 0,-7 3 1 16,-2 7 4-16,-8 2 0 0,1 0-5 15,-6 2 0-15,1 8-1 0,1 3-2 16,-5 5 1-16,-1 4-1 15,-8 1 3-15,-2 1-2 0,1 0 0 0,-6 1 0 16,3-1 0-16,1-1-1 16,5-2 0-16,2-5 0 0,0 0 0 0,4-5 0 15,1-5-2-15,0-1-2 0,1-5 0 16,5-1-3-16,2-7 4 0,7-5 3 0,2-6 0 16,3-1 0-16,1-2 0 15,0-2 0-15,-1-4 0 0,2 2 0 16,1-2 0-16,-3 3 1 0,0 3-1 0,-4 5 1 15,-2 6-1-15,-7 3 1 16,-2 3 2-16,-4 4 0 0,-1 1 7 16,0 0-4-16,0 6-4 0,-3 2-1 0,-3 8-1 15,-1 2 3-15,-4 6 0 0,4-1-1 16,0 0 1-16,5 1-1 16,2 1-1-16,0-3 1 0,6 0-1 0,4-4 1 15,4 1-2-15,0-5 0 0,2-1 0 16,-2-4 1-16,2-3-1 0,2-1 0 15,0-5 1-15,0-3 1 0,0-5-2 16,-1-2 0-16,2-2 2 0,-3-1-1 16,-1-2-1-16,-2-1 0 0,-5 0 2 15,0-4-2-15,-5-1 0 0,1-3-4 16,-3-1-25-16,0 0-34 0,-1-1-63 16,0 4-98-16</inkml:trace>
  <inkml:trace contextRef="#ctx0" brushRef="#br0" timeOffset="-155315.05">698 10224 251 0,'0'0'132'0,"0"0"-77"16,0 0-22-16,0 0 24 0,0 0 4 15,-16-31-21-15,16 31-6 0,0 1-13 16,0 11-14-16,0 6-3 0,0 7 4 15,0 7 6-15,0 0 7 0,0 1 1 16,0 1-6-16,-1-2-2 0,-1-1-5 16,0 0 3-16,-2 0-4 0,-1-2-2 15,-2-3-6-15,2-2 2 0,-2-3-2 16,3-2 0-16,0-2 0 0,0-4 0 16,-1-3 0-16,2-1-30 0,3-4-44 15,6-4-37-15,2-2-109 0</inkml:trace>
  <inkml:trace contextRef="#ctx0" brushRef="#br0" timeOffset="-155040.79">562 10256 438 0,'0'0'14'15,"0"0"16"-15,0 0 24 0,0 0 13 16,0 0-30-16,0 0-7 0,0 0-13 15,0 0-5-15,0 0 3 0,56-53 0 16,-34 47-5-16,-2 3 6 0,3 2 0 16,4 0-3-16,1-1-3 0,-1 2-4 15,1-1-1-15,-2 0-4 0,-4-1-1 16,-2 1 0-16,-2 1 1 0,-5 0-1 16,-3 0-1-16,-4 0 1 0,-2 0-10 0,-3 0-43 15,-1 3-8-15,0 2-25 16,-1 1-31-16,-7 1-29 0,-3-1-22 0</inkml:trace>
  <inkml:trace contextRef="#ctx0" brushRef="#br0" timeOffset="-154883.22">633 10328 215 0,'0'0'74'0,"0"0"-35"0,0 0-4 16,0 0 24-16,0 0-19 0,0 0-1 16,76 19-2-16,-42-19-8 0,4 0-8 15,4 0-9-15,-7 0 1 0,-6 1-3 16,-5 2-8-16,-8 1 0 0,-2 4-2 15,-8 2-6-15,-1 0-57 0,-5 5-50 16,-6 0-51-16</inkml:trace>
  <inkml:trace contextRef="#ctx0" brushRef="#br0" timeOffset="-154725.43">642 10607 350 0,'0'0'82'0,"0"0"-32"15,0 0 15-15,0 0-25 0,0 0-11 16,0 0-1-16,0 0-1 15,68-3-7-15,-41 0-3 0,-1-1-2 16,2 0-6-16,-6 2-5 0,3 1-3 0,-3-1-1 16,1-1 0-16,4 0-26 15,3-4-51-15,-2-1-78 0,-1-1-98 0</inkml:trace>
  <inkml:trace contextRef="#ctx0" brushRef="#br0" timeOffset="-154455.26">1143 10197 367 0,'0'0'99'0,"0"0"-72"16,0 0 10-16,0 0 32 0,0 0-21 0,0 0-26 16,0 0-14-16,0 0-3 0,0 0 1 15,54 16 4-15,-36 3 7 0,0 0 0 16,-1 4-1-16,-5-1-5 15,1-2-4-15,1 1 0 0,-4-3 0 0,-1 1-6 16,1-4 1-16,-4-1-1 0,-2 1 1 16,0-5-1-16,-3 1-1 0,-1-1 2 15,0-4-2-15,0 1 0 0,0-4-32 16,0-3-15-16,0 0-25 0,0-3-42 16,0-3-73-16</inkml:trace>
  <inkml:trace contextRef="#ctx0" brushRef="#br0" timeOffset="-154231.47">1345 10174 327 0,'0'0'18'0,"0"0"26"0,0 0 22 15,0 0 12-15,0 0-14 16,0 0-30-16,0 0-17 0,0 0-5 0,0 0-2 16,-21 1-1-16,4 20-4 0,0 3 4 15,-1 0 2-15,-1 3-1 0,-1-1-4 16,-1 0-2-16,6-1 0 0,1 0-1 15,3-5 0-15,0 0-1 0,4-3 0 16,0-3-2-16,1 0 1 0,2-4-1 16,-3 0 0-16,3-4-28 0,1-2-50 15,-1-4-68-15,3 0-56 0</inkml:trace>
  <inkml:trace contextRef="#ctx0" brushRef="#br0" timeOffset="-153770.71">1190 9989 200 0,'0'0'146'0,"0"0"-142"0,0 0-4 16,0 0 6-16,-57-50 25 0,43 48-6 15,-1 2-12-15,-3 0-5 0,0 3-1 16,-4 3 8-16,6 0-2 0,5 0-2 15,2 1 2-15,5 0-1 16,1 3-9-16,3-2 0 0,0 3 2 0,0 3 6 16,3 5-2-16,2 0 6 0,1 3-3 15,0-1-1-15,-2 4-4 0,3-2 4 16,-2 4-1-16,0-4 0 0,-2 4-2 16,3-1 2-16,-2 2 0 0,-1 0-2 15,4-1-4-15,-4 4 0 0,1-3-1 0,1 1 0 16,2-1-1-16,-2 0 2 0,1 0 0 15,0-2 1-15,-2-1-4 16,-1 0 3-16,1 0-2 0,-1-2 0 16,-2 0-2-16,-1-4 2 0,0-1-1 15,0-1-1-15,0-3 1 0,0-2 0 16,-1 0 0-16,0-6-1 0,1-1 0 0,0-2 0 16,0-3 2-16,0 0-2 0,0 0 2 15,6-4-1-15,2-5 3 0,6-5-2 16,3-2-2-16,1-5-17 0,3-1-32 15,-2-6-43-15,1 0-58 16,-2 2-100-16</inkml:trace>
  <inkml:trace contextRef="#ctx0" brushRef="#br0" timeOffset="-153322.4">1420 9975 389 0,'0'0'3'0,"0"0"8"16,0 0 22-16,-8-52 33 0,7 46-16 15,1 2-11-15,0 1-15 0,0 1-7 16,0 1 2-16,0 1-2 0,1 0-9 16,4 0-4-16,0 1-1 0,4 5 0 15,2 3-1-15,0 3 0 0,0 0 5 16,-1 3-1-16,1 3 0 0,-3 2 0 15,3 1 1-15,-5 4 0 0,1 0-1 0,-2 4-1 16,-1 1-1-16,0 0 1 0,-1 2-2 16,1-1 1-1,-2 1 3-15,0 0-1 0,-2-1 0 0,0 0-2 0,0 0 3 16,0-3 0-16,-1 1-4 0,-2-1 0 16,0-5 2-16,-1 0-3 0,-1-4-1 15,-1-2 1-15,0 1 0 0,0-5 0 16,0 1-1-16,-2-2 1 0,2 0-1 15,-1-2 2-15,0-1-3 0,1-2 3 16,-3-1 0-16,1-1-1 0,-1-4-2 16,-1 0 3-16,1 1-1 0,1-2-1 15,0-4-1-15,2-3 0 0,3-4-3 16,3 0-26-16,0-6-20 0,9-5-3 16,6-3-39-16,5-5-42 0,-1 3-60 0</inkml:trace>
  <inkml:trace contextRef="#ctx0" brushRef="#br0" timeOffset="-153102.03">1629 10239 412 0,'0'0'41'0,"0"0"6"0,0 0-16 16,0 0 26-16,0 0-18 16,0 0-15-16,59-36-6 0,-44 33-5 0,1-1-2 15,0 2 1-15,1 0 0 0,-2 0-2 16,-1 1-5-16,-4 1-2 0,0 0-2 15,-3 0-1-15,1 0 1 0,-3 0-1 0,1 1 0 16,-3 3-9-16,1-1-31 16,-3 1-10-16,-1 2-33 0,-2 3-39 15,-8-1-39-15,1-1-67 0</inkml:trace>
  <inkml:trace contextRef="#ctx0" brushRef="#br0" timeOffset="-152938.13">1625 10367 331 0,'0'0'37'0,"0"0"-18"0,0 0 27 15,0 0 24-15,0 0-23 0,0 0-3 16,71 22-11-16,-46-25-10 16,1-2 0-16,-5 2-3 0,-3-1-1 15,-5 0-3-15,-4 2-4 0,-1 1-2 0,-6 1-4 16,0 0-3-16,-2-2-2 0,0 2 1 16,0 0 1-16,-3-3-3 0,-2 2-47 15,-3-2-52-15,2-2-93 0</inkml:trace>
  <inkml:trace contextRef="#ctx0" brushRef="#br0" timeOffset="-152481.54">1426 11748 515 0,'0'0'10'16,"0"0"8"-16,0 0 4 0,0 0 24 15,0 0-15-15,0 0-8 0,0 0 0 16,56 6 1-16,-43-5-6 0,1 2-3 15,2-1-1-15,-2 2-6 16,0-2-8-16,2 2 1 0,-1-1 0 0,2-1-1 16,2-1-5-16,4-1-57 0,13-8-33 15,4-5-75-15,-2-5-105 0</inkml:trace>
  <inkml:trace contextRef="#ctx0" brushRef="#br0" timeOffset="-152022.54">2172 11553 429 0,'0'0'39'16,"0"0"-20"-16,0 0-6 0,0 0 44 16,-29 57-1-16,14-37-15 0,-1 3-10 15,-4-4-13-15,-3 2-2 0,1-2 0 16,-3-2-9-16,2 1-3 0,-4-3-1 16,6-1-2-16,4-1-1 0,3-4 0 15,6-3 1-15,1-5-1 0,3-1 1 16,1 0-1-16,0 0 2 0,-1-6 0 15,1 0-1-15,1-4-1 16,0-3 2-16,2-2-2 0,0 1 0 0,3-1 0 16,5 3 0-16,0 2 0 0,3 4-3 15,2 2 1-15,-1 4 1 0,4 0 0 16,2 7-1-16,3 2 1 0,-3 3 1 16,0 1 1-16,-2 3 2 0,-1-2 4 0,-3 0 1 15,2 1-2-15,-3-1-1 16,2-2 1-16,-3 1 2 0,1-3-3 0,1 0-2 15,-2-4 2-15,2-3 0 0,2-1 0 16,-2-2-1-16,1-2 1 16,0-6 1-16,0-2-1 0,1-2 0 0,-5-3 3 15,-2 2 1-15,-2-5 2 0,-2-1-2 16,-3 0 1-16,0-6-3 0,-4 1-1 16,-7-2-2-16,-1-1-1 0,-5 0-2 15,0 1-1-15,0 5 0 0,0 5-1 16,0 3-5-16,4 2-16 15,1 2-17-15,7-2-34 0,4-2-22 0,2-5-97 16,9-1-241-16</inkml:trace>
  <inkml:trace contextRef="#ctx0" brushRef="#br0" timeOffset="-151254.97">2735 8860 568 0,'0'0'0'16,"0"0"-4"-16,0 0-4 15,0 0 0-15,-25 57 8 0,7-31 7 0,-8 2 6 16,-6 4 2-16,-3 1 2 0,-3-3-6 15,5-2 0-15,3-5 0 0,3-2-3 16,6-5-4-16,3-4 1 0,6-2-1 16,2-5-3-16,5-3 0 0,3-2 1 15,1 0 4-15,-1-6 12 0,1-6 9 0,0-2-12 16,1-6-9-16,0-5-5 0,4 1-1 16,3-2 0-16,0 3 2 15,2 2 0-15,-2 4-2 0,0 8 1 16,-1 3 2-16,2 4-3 0,0 1 2 0,0 1 2 15,7 3-2-15,2 6-2 16,4 5 0-16,2 2 1 0,0 5 7 16,4 1 2-16,-3-1-1 0,-1 2-1 0,-3-3 3 15,1-1-2-15,0 1 1 0,-3-3-3 16,-1-3-2-16,-1-3 0 0,-3-2 0 16,-1-3 0-16,-1-2-1 0,-1-3 0 15,0-1 1-15,2 0 4 0,0-5-1 16,1-4-4-16,1-3 1 0,-1-1-1 15,-2-4 0-15,-2-3-3 0,-1-3 2 16,-3-2 0-16,-2-3 0 0,-3-5-3 16,0-4 2-16,-5-3-1 15,-4 1-1-15,-5 2 0 0,-3 1 0 0,-3 4 0 16,-1 6 0-16,-2 6 1 0,-3 3-1 0,-1 6 0 16,0 6 0-16,-1 0 0 15,8 3 0-15,2 2 1 0,6 2-1 16,8 5-3-16,0-1 3 0,4 5-1 0,0 0-2 15,5 6 0-15,6 1 2 0,7 4-2 16,6 2-18-16,9-1-62 0,4-2-47 16,-1-5-77-16</inkml:trace>
  <inkml:trace contextRef="#ctx0" brushRef="#br0" timeOffset="-52155.25">23171 2237 207 0,'0'0'117'0,"-3"-51"-39"16,3 25-38-16,0 1-12 0,-1 0 20 15,1 7 3-15,0 4-16 0,0 3-4 16,0 6-5-16,0 2-3 16,0 2-1-16,0 1-4 0,0 0-9 15,1 5-9-15,2 9-1 0,0 7 1 16,2 7 0-16,1 2 6 0,0 3-1 0,-5 0 1 15,1-2-4-15,-2 1-1 0,0 0-1 16,0 0 4-16,-3 0-1 0,-4-1-1 16,0-3 0-16,0-2 0 15,-1-7 0-15,3 1-1 0,0-7-1 0,1-4 1 16,2-4-1-16,1-5 0 0,1 0 0 16,0 0 0-16,0-2-26 0,0-5-12 15,0-6-25-15,4-6-32 0,2-2-50 16,-3-4-67-16</inkml:trace>
  <inkml:trace contextRef="#ctx0" brushRef="#br0" timeOffset="-51939.42">23097 2092 184 0,'-14'-61'130'0,"3"40"-104"0,3 6 0 0,4 7 32 16,1 1 0-16,2 4-12 0,1 1-2 0,0 2-12 16,0 0-9-16,0 0-11 0,4 0-2 15,7 2-1-15,8 2 8 0,5 0 14 16,7 0-3-16,5-1-5 0,1-1 0 15,2-2-1-15,-3 0-6 0,1 0-4 16,-3-2 0-16,-2 1-4 0,-4-2-2 16,-5 2-2-16,-5-1-1 0,-7 0-3 15,-1 2 1-15,-6 0-1 0,0 0 0 0,-1 0-2 16,4 0-25-16,-4 0-27 16,9 0-21-16,-1 2-19 0,6 0-30 0,6-2-55 15,-1 0-125-15</inkml:trace>
  <inkml:trace contextRef="#ctx0" brushRef="#br0" timeOffset="-51625.36">23967 1871 460 0,'0'0'24'16,"0"0"10"-16,0 0 44 0,0 0-27 16,0 0-18-16,0 0-7 0,0 0-20 15,-67 2-3-15,44 14 1 16,1 4 5-16,2 6 2 0,0 4-1 15,-1 8-2-15,1 5 0 0,0 9-1 16,2 2-1-16,0 3 0 0,4 1-1 16,2 1-2-16,8-2-3 0,5 1 1 15,13-3 3 1,2-5 6-16,7-2-3 0,6-4 1 0,4-4 2 0,4-4 2 16,2-5 2-16,3-6-3 0,3-6 0 15,-2-5-4-15,0-7 0 0,-4-1-3 0,1-5 1 16,-7-1-3-16,-2-4-2 0,-4-6 0 15,-2-4-7-15,-3-4-28 0,-1-3-20 16,-1-3-25-16,-1-3-19 16,-2-3-83-16,-6 5-142 0</inkml:trace>
  <inkml:trace contextRef="#ctx0" brushRef="#br0" timeOffset="-51141.33">24154 2385 380 0,'0'0'30'15,"0"0"-1"-15,11-70 20 0,-8 50 22 16,0 5-20-16,2 2-17 0,1 5 1 0,-4 2-6 16,0 5-8-16,1 0-2 0,3 1-2 15,0 4-12-15,1 6-4 0,3 6 0 16,3 3 0-16,-6 6 4 0,2-1 0 15,-6 3-1-15,-2-2 1 0,-1 0-3 16,0-6 0-16,0 2-1 0,-2-5 0 16,0-3 0-16,1-2 0 15,-1-5-1-15,2-1 0 0,0-4 1 16,0-1 0-16,0 0 0 0,0 0 2 0,0-6 3 16,3-4 1-16,1-7-1 0,3-2-3 15,2-6 0-15,1-2 0 0,-1-2 0 16,4 2 1-16,-2-1-1 0,0 5 0 15,1 6 0-15,-5 7 1 0,3 3 0 16,-3 4 0-16,1 3-3 0,0 2 1 0,3 6-2 16,0 3 0-16,-2 2 2 0,3 2 0 15,-2 1 3-15,-1-2 0 0,3 2-2 16,-5-3 2-16,3 0-3 16,-1-1 0-16,0-1-2 0,-2 1 0 0,2-5 2 15,-3 0-2-15,3-1 0 0,-3-3 0 16,4 2-18-16,-2-4-20 0,3-1-25 15,4-1-16-15,-2-8-24 0,-1-3-56 16,0-1-60-16</inkml:trace>
  <inkml:trace contextRef="#ctx0" brushRef="#br0" timeOffset="-50888.82">24600 2070 331 0,'0'0'6'0,"0"0"9"15,0 0 32-15,0 0 7 0,0 0-17 16,60-19-1-16,-42 32 3 0,3 4-6 15,2 1-2-15,1 4 1 16,-4-1 3-16,2 5-8 0,-1 1-6 16,-6 5-1-16,-5 0-3 0,2 3-2 0,-10 1-10 15,-2 3 1-15,0-2-1 0,-5-1-3 16,-6-1 0-16,2-3-1 16,-1-3 0-16,-2-4 0 0,3-3-1 0,0-1 1 15,3-8-1-15,0 0 1 0,1-5-1 16,5 0-5-16,0-5-49 0,11-3-19 15,7-3-44-15,3-10-132 16</inkml:trace>
  <inkml:trace contextRef="#ctx0" brushRef="#br0" timeOffset="-50553.84">25890 2259 286 0,'0'0'57'0,"0"0"-30"0,0 0 15 15,0 0 25-15,0 0-20 0,0 0-8 16,0 0-6-16,0 0-4 0,0 0-7 15,3-6 7-15,7 6-4 0,5 0-7 16,3 0-3-16,6 0-1 16,3 0-1-16,4 0-3 0,1 0-4 0,0 0-1 15,-4 0-4-15,-1-1-1 0,-6 1 0 0,-4 0 0 16,-4 0-1-16,-3 0-3 16,-5 4-38-16,-4 2-14 0,-2 3-20 0,-10 2-18 15,-6 1-34-15,-6 1-35 0</inkml:trace>
  <inkml:trace contextRef="#ctx0" brushRef="#br0" timeOffset="-50385.82">25821 2399 261 0,'0'0'69'0,"0"0"-48"0,0 0 24 0,0 0 24 15,0 0-37-15,0 0-1 16,0 0 21-16,52 27-15 0,-15-26-3 0,11 0-1 16,0-1-11-16,1 0-1 15,-5-1-10-15,-7-1-6 0,-5 0-5 16,-2 2 0-16,-2-3-1 0,7 3-43 15,5-1-62-15,2-4-146 16</inkml:trace>
  <inkml:trace contextRef="#ctx0" brushRef="#br0" timeOffset="-49919.6">27634 2052 292 0,'0'0'30'15,"0"0"-11"-15,-13-65 22 0,9 51 27 16,-4 4-21-16,4 4-11 0,0 1 0 15,-2 2-11-15,1 3-5 0,-1 0-7 16,-5 1-7-16,-1 6-3 0,-2 5-1 16,1 7 2-16,-2 3 0 0,2 13 2 15,2 4 2-15,4 4-2 0,2 8 1 16,3 5 0-16,2 8 0 0,0 3-3 16,0 5 0-1,0 3 2-15,0-2-2 0,2 5 3 0,0-4-2 0,1-1 0 16,0-1-1-16,1-8-2 0,2-3 2 15,-2-6-1-15,-1-3 2 0,0-2 1 0,-2-6-1 16,-1-3 3-16,0-4-1 16,-1-6 3-16,-3-4 1 0,-2-5-4 15,-2-8-1-15,-3-5-3 0,-2-4 2 16,-2-5-1-16,-3-1 1 0,-4-10-3 16,-2-5 1-16,1-11 0 0,0-3-3 0,3-6 0 15,3-3-14-15,4-2-33 16,10 0-24-16,3 0-68 0,7 6-141 0</inkml:trace>
  <inkml:trace contextRef="#ctx0" brushRef="#br0" timeOffset="-49404.37">28250 2623 203 0,'0'0'90'0,"0"0"-73"16,0 0 0-16,0 0 44 0,0 0-4 16,0 0-22-16,-20 59-6 0,20-43 0 15,4-4 2-15,1 3-6 0,2-1-2 16,1-3-5-16,3-2-4 0,-1-1-3 15,3-2 2-15,-1-4-4 0,1 1-1 16,2-3-2-16,-4 0-1 0,2 0-1 16,-2-3 0-16,0-3-2 0,-2-3 1 15,-1-2-1-15,-1-2-1 0,-4-3 0 16,0-2 1-16,-3-2 0 0,-4-3-1 16,-2-3 0-16,-9 2 1 0,1-2-2 15,-4 6 0-15,0 3 0 16,-2 6 1-16,2 6-1 0,3 5 0 15,1 0-1-15,-3 6 1 0,-3 8 0 0,3 5 1 0,-1 8 1 16,2 2 2-16,2 6 3 16,3-1 4-16,2-2 2 0,5 1 2 0,3-3 1 15,1-3-3-15,6-3-2 16,3-2-2-16,4-2-1 0,4-4-3 0,1-4-2 16,3-1 0-16,6-4-1 15,-2-4-2-15,2-3 2 0,-1-4-2 16,0-4-12-16,-3-3-34 0,2-1-18 0,-4-4-28 15,-3-1-97-15,-4 0-181 0</inkml:trace>
  <inkml:trace contextRef="#ctx0" brushRef="#br0" timeOffset="-49206.67">28153 2344 450 0,'0'0'5'0,"0"0"16"0,0 0 34 16,53-1 16-16,-27-1-39 0,4-2-11 0,1-1-2 16,2-1-13-16,-2 1-3 0,-2-1-3 15,-1 1-3-15,-5 0-57 0,-3-2-82 16,-4 0-165-16</inkml:trace>
  <inkml:trace contextRef="#ctx0" brushRef="#br0" timeOffset="-48741.16">28533 2199 423 0,'0'0'110'16,"0"0"-108"-16,63-23 7 0,-37 16 50 0,5 1-13 15,9 6-12-15,-3 0-2 16,-4 0-11-16,-7 2 2 0,-10 4-12 16,-7 0-7-16,-4 2-3 0,-3 5-1 0,-2 1 1 15,-1 2-1-15,-7 4 0 16,-5-2 0-16,-1-1 1 0,0-1-1 0,4-2 1 15,0-6 0-15,3-1 1 16,6-4-2-16,1-2 1 0,0-1 0 0,0 0 1 16,1-4 2-16,6-4 2 0,3-3-2 15,3-3-2-15,1 1-1 0,2-1 0 16,1-1 0-16,4 1-1 0,-2 0 0 16,1-2 1-16,1 0 0 0,0-1-1 0,-2 0 3 15,-7 0 5-15,-2 5 4 16,0-1 1-16,-7 4-2 0,-1 4-2 0,-1 3 2 15,-1 0-1-15,0 2 0 16,0 0-2-16,0 0-5 0,0 2-3 0,-2 7-3 16,-2 7 0-16,-6 3 2 0,5 5 1 15,-3 1 1-15,4 2-1 0,4 0-1 16,0-1 1-16,10-2 2 16,2-1-1-16,8-3 0 0,4-3 0 0,7-6 2 15,6-3-1-15,7-5 0 16,-2-3 0-16,3-3 2 0,-6-5-2 0,-1-6-1 15,-12 3 1-15,-3-2 0 0,-8 1 0 16,-8 0-2-16,-4 0 0 0,-3 2-4 16,-1 1-25-16,-5 2-32 0,-5 2-40 15,-1 0-50-15,4 2-146 0</inkml:trace>
  <inkml:trace contextRef="#ctx0" brushRef="#br0" timeOffset="-48126.6">30041 2722 469 0,'0'0'55'0,"0"0"-24"16,57-45 11-16,-35 37 15 0,2 1-17 16,2 2-15-16,2 5-7 0,-6 2 4 15,-2 3-7-15,-6 3-7 0,-1 2-5 16,-9 6-1-16,-4-1-2 15,0 5 0-15,-5 2 0 0,-9-2 0 0,-3 5 0 16,-5-4 0-16,-1 3 0 0,2-3-1 16,1-3 0-16,4-2 0 0,3-4-4 15,8-3 2-15,0-5 2 0,4-4 0 16,1 0 1-16,0-1 1 0,7-7 4 16,1-8-2-16,7-4-2 0,3-4 1 15,4-4-2-15,1 0 1 0,-2-2-1 16,4 2 0-16,-3 0 0 0,0 3 3 0,-2 5 3 15,-6 2 6-15,-4 5 0 16,-2 3-2-16,-5 5-3 16,-1 1 0-16,-2-1 0 0,0 3 1 0,0 2-3 0,0 0-1 15,-2 0-1-15,-4 1-3 0,1 9-2 16,-1 5 2-16,-3 9 0 0,4 2 0 16,1 6 2-16,4 1 3 0,0 1 1 15,6-3 0-15,7-1 1 0,1-4-3 16,5-1-1-16,1-7-2 0,3-2 1 15,6-5-1-15,3-5-1 0,2-5-1 16,3-2-13-16,-3-6-30 0,0-5-46 16,-3-5-23-16,-3-1-90 0,-7-3-156 15</inkml:trace>
  <inkml:trace contextRef="#ctx0" brushRef="#br0" timeOffset="-47723.29">30619 2344 500 0,'0'0'3'16,"0"0"3"-16,0 0 27 0,60-35 20 0,-53 35-25 15,5 5-15-15,-4 6-6 0,0 2-1 16,-3 4 1-16,1 4 3 0,-6 1-5 16,0 1 0-16,-6 1-3 0,1-1 0 15,-1-1 0-15,-2-2-1 0,3-3-1 0,-3-1 1 16,5-2-1-16,1-3 0 15,1-4 0-15,1-4 0 0,-1 0 1 16,1-3 0-16,0 0-1 0,0-5 5 16,3-7 0-16,2-3 0 0,6-7 2 15,0-3-3-15,1-4-1 0,1-3 0 0,1 4-1 16,3 1 2-16,0 5 3 0,-2 6 3 16,-2 6 1-16,-4 4 2 0,0 5 1 15,-5 1-6-15,5 7-5 16,-2 3-1-16,2 5-1 0,-1 0 2 15,-4 2-1-15,5 1 0 0,-5-4 0 0,1 2-2 16,2-2 1-16,-1 0-1 0,7 0 0 16,0-3-1-16,6 2-25 0,1-1-42 15,4-6-31-15,0 0-116 0</inkml:trace>
  <inkml:trace contextRef="#ctx0" brushRef="#br0" timeOffset="-47516.43">31230 2481 392 0,'0'0'68'0,"0"0"-39"0,0 0 20 16,0 0 30-16,0 0-24 0,0 0-22 15,0 0-12-15,67-50-14 0,-44 46-1 16,-1 2-2-16,-3 0-4 16,-1 2 0-16,-5 0 0 0,1 0-1 15,-5 0-9-15,1 0-46 0,-3 3-9 0,-1-1-41 16,-3-2-16-16,-3 0 12 0,0 0-7 15,-4-2 5-15</inkml:trace>
  <inkml:trace contextRef="#ctx0" brushRef="#br0" timeOffset="-47369.63">31400 2381 99 0,'0'0'84'0,"0"0"1"0,0 0-3 15,-16-61-11-15,16 50-15 0,0 3-9 0,4 1 3 16,0 1-15-16,-2 3-5 0,1 1-2 16,3 1 0-16,-1 1-9 0,1 5-7 15,5 4-8-15,1 8 1 0,-3 2 5 16,2 3 5-16,-5 2 4 0,-2 1-6 0,-4 0-6 15,0 1-3-15,-5-2-1 0,-3 0-2 16,0 0-1-16,4-6-2 16,1 4-40-16,3-7-25 0,0-7-43 15,3 1-139-15</inkml:trace>
  <inkml:trace contextRef="#ctx0" brushRef="#br0" timeOffset="-46415.11">31984 2789 363 0,'0'0'29'16,"0"0"-7"-16,0 0 26 0,-39-52-6 16,28 35-18-16,-3 2-2 0,0-1 2 15,0 5-6-15,-2 3-2 0,2 4-1 16,0 4 0-16,0 1-2 16,-4 10-4-16,-4 7-5 0,5 5 1 0,-3 4 4 15,4 2 0-15,3 3-3 16,2-1-2-16,4-5-2 0,4-2-1 15,3-5 0-15,2-4-1 0,6-2 1 0,1-4-1 16,5-4 3-16,2-4 2 0,4-1 2 16,5-8-1-16,1-6-2 0,0-5-3 15,-3-3 0-15,-3-5-1 0,-6-5 1 16,-4 2 1-16,-3-8 0 0,-1-1 3 16,-3-2 1-16,-2-5 0 0,-1 3-2 15,0 2 0-15,0 4-2 0,1 7 1 16,2 10 0-16,-1 6 1 0,-1 7 3 15,2 5-1-15,-2 2 0 0,-1 4-4 16,3 9-2-16,0 4-6 0,-1 10 5 16,1 2 1-16,-2 7 1 0,0 1 2 0,-1-1-2 15,-1 3 1-15,-1-1 1 16,-2-1-1-16,0-1-1 0,-1-4 1 16,3-2-2-16,2-4 0 0,0-3 1 0,0-7-1 15,4-5 0-15,3-6 0 0,0-5-1 16,5-5 1-16,4-8 1 15,2-3 0-15,2-7-1 0,2-2 1 0,-2-4-1 16,2-1 0-16,-2-4 1 0,3 3 1 16,0 3-1-16,-3 7 0 0,2 7 0 15,-4 5 2-15,0 6-1 0,-2 3 1 0,-2 3-2 16,-3 6 1-16,-1 3-1 16,-3 2-1-16,-2 2 0 0,-5 2 1 0,0 1 2 15,-5-1-3-15,-4-1 0 16,0 1 0-16,0-1 0 0,-2-4 0 0,3 3 1 15,0-5-1-15,4-1 0 0,3-2-1 16,1-4 1-16,0-4 0 0,3 0-3 16,6-4 3-16,3-6 0 0,5-1 1 15,0-4 1-15,0-1-2 0,2-2 0 16,-3 2 0-16,3-2 1 0,0 0-1 16,3 2 0-16,-2 1-1 0,2 3 1 15,-4 3 0-15,-1 2 0 0,-5 5 0 16,-3 0 1-16,-3 2 0 0,0 4 1 15,-3 6-1-15,-1 1-1 0,-2 1 2 0,0 3 0 16,0 0 0-16,-3 0 1 0,-1-1-1 16,2 0 1-16,0-1-1 15,2 0-1-15,6-2 1 0,3 2 1 16,7-3 1-16,5-2 3 0,7-2-4 0,7-2 0 16,10-3-2-16,0-1 0 15,1 0 0-15,-3 0-1 0,-3-4-13 16,-3 1-21-16,-6-4-38 0,-10-4-60 0,-7-4-217 15</inkml:trace>
  <inkml:trace contextRef="#ctx0" brushRef="#br0" timeOffset="-45739.97">27445 3713 152 0,'0'0'234'0,"0"0"-198"0,0 0-1 16,0 0 22-16,0 0 4 0,0 0-37 15,0 0-14-15,0 0-2 0,-52 32 6 16,39-6 5-16,3 3 0 0,1 0-8 16,5-3-4-16,4-2 0 15,1-4 0-15,7-5 3 0,3 1-4 0,2-8 1 16,5-3 0-16,1-5 2 0,2-2 1 16,4-8 6-16,-1-7 3 15,-1-2-3-15,-6 0-3 0,-5-3-2 0,-7 0 1 16,-5-2 4-16,0 0-5 0,-11 1-3 15,-3 1-5-15,-7 2-1 0,-3 4-2 16,-2 1-1-16,0 4-1 0,2 0-11 16,4 1-32-16,4 0-32 0,4-4-30 0,7 0-141 15</inkml:trace>
  <inkml:trace contextRef="#ctx0" brushRef="#br0" timeOffset="-44807.23">27429 1591 321 0,'0'0'21'16,"0"0"-19"-16,0 0 12 15,-10 62 39-15,-2-45-18 0,-6 2-19 16,0-3-2-16,-4-4 3 0,0-1 2 15,2-3-3-15,1-2-3 0,5 1-3 0,-1-4-4 16,5-2-2-16,0-1 2 16,2 0 0-16,2-1 9 0,-4-6 0 15,2-2-5-15,0-1-3 0,1-3 1 0,3-2 1 16,-1-3-6-16,4 1-2 0,1-1 0 16,0 0 1-16,4 4 0 0,1 3 0 15,0 3 0-15,1 1 1 0,2 5 0 16,-1-1-1-16,2 3 0 0,3 0-2 15,2 3 1-15,0 4 1 0,3 5-2 16,-1 0 2-16,3 2 2 0,-2 4-1 16,-1-1 1-16,1 2-1 0,-2-2 1 15,2 2 0-15,-2-5 2 0,0 1-3 16,0-1 3-16,0-3 1 0,-1-2 0 16,1-2-1-16,-4-2-1 0,-2-4 2 15,1 1 1-15,-1-1 4 0,0-1 2 16,0-1-2-16,2-3 0 0,-1-2-5 15,-1-2-2-15,-1 1-1 0,-1-2-1 0,0-2 2 16,-1 0-1-16,-1-5 1 0,0-2-1 16,-2-4 0-16,-2-4 1 0,-1 1-2 15,-1-2-1-15,-8-3-1 0,2 2-1 16,-3 0 1-16,-1 3-1 0,-2 3 0 16,-1 5 0-16,0 3 0 0,0 3-1 15,-1 1 0-15,1 2 0 0,-4 3 0 16,0 3 1-16,0-1-2 0,2 3 0 15,3 0 2-15,4 4-1 0,2 4 0 16,1 0-1-16,4 2-1 0,2 4 3 16,1-1-1-16,9 2 0 0,1-2 0 15,6 3 1-15,4-2 2 0,3-3-1 16,3 0 0-16,-1 1 0 0,2-3-2 16,2-3 0-16,-2 1-45 0,1-3-41 15,-1-4-90-15,-7 0-230 0</inkml:trace>
  <inkml:trace contextRef="#ctx0" brushRef="#br0" timeOffset="-43167.91">31132 2443 193 0,'0'0'106'0,"0"0"-29"0,0 0-24 0,0 0-4 16,0 0 4-16,0 0-15 0,0 0-13 15,0 0-7-15,11-15-5 0,-11 15-1 16,1 0-4-16,2 2 1 0,2-1 5 16,3 2-1-16,-3 0-3 0,2 1-4 15,-2-2-3-15,1-1-1 0,2 1-2 16,0 0 2-16,5-1-1 0,2 1 0 16,1-2 1-16,0 0-2 0,-1-3-7 15,1 0-24-15,-6 0-12 0,0-2-23 16,-4 2-46-16,-1-1-64 0</inkml:trace>
  <inkml:trace contextRef="#ctx0" brushRef="#br0" timeOffset="-42831.9">31363 2275 352 0,'0'0'45'0,"0"0"-28"16,0 0 32-16,0 0 26 0,0 0-32 0,0 0-18 16,0 0-3-16,0 0-2 0,0 0-2 15,37-49 2-15,-37 49-7 0,1 0-7 16,1 2-6-16,-1 7-1 0,1 4 1 16,1 5 1-16,0 7 4 0,-2 1-1 15,-1 1 4-15,0 4-1 0,0-2 0 16,-3-1-3-16,1 1 1 0,-2-5-2 15,0 1-2-15,1-5 2 0,2 1-1 16,-1-3-1-16,0-4 0 0,2-1 0 16,0-5 1-16,0-2-2 0,-1-1 0 15,-1-3 0-15,1 2-4 0,-4-2-37 16,1-2-31-16,0 0-27 0,-5-2-74 16,4-2-108-16</inkml:trace>
  <inkml:trace contextRef="#ctx0" brushRef="#br0" timeOffset="23646.1">7890 10226 70 0,'0'0'6'15,"0"0"-2"-15,-17-1 46 0,11-1-19 16,-2-1-17-16,2-1 0 0,0 1 0 15,-1-3 10-15,0-1-3 0,-2 1 9 16,3-3-2-16,-3 0 0 0,2-2-11 16,-2-1-8-16,2-1-5 0,-2-2-2 15,1 1-2-15,-2-1 0 0,4 0-1 16,-5-3-4-16,5 1 3 0,0-1 0 0,0-5 1 16,2 0 1-16,-3-4 1 15,2-2 7-15,4-2 1 0,-2-1 2 16,2-2 7-16,1-1 7 0,0 1-2 15,-1-2-8-15,0 1-5 0,-1 1-7 16,1-2 3-16,1 0 5 0,0 0 4 16,0-3-5-16,4-1-2 0,-1-3-6 0,4-3-1 15,2-2-1-15,2 0 1 0,0-2-1 16,4 0-1-16,-1 1 0 0,2-1 0 16,0-2 1-16,4 1 0 0,2-3-1 15,0 3-1-15,4 0 0 0,2 0-2 16,2-1 1-16,2 1 1 0,3 2 0 15,2 1 2-15,4 0 0 16,0 1-1-16,3 3 1 0,0 1 1 0,3 0-1 16,0 1 0-16,3 5-1 0,-3-2 1 15,5 4 0-15,-1 0 1 0,4 4 2 16,2 2-2-16,2-2 0 0,1 6 1 16,1-1 0-16,3 2-2 0,2 1 0 15,1 0-4-15,1 1 4 0,1 4 0 16,-2 2 0-16,0 2 0 0,-3 2 1 0,0 2-1 15,1 4 0-15,-2 0 1 16,-1 3-1-16,-3 1 2 0,3 2-2 16,-4 2 1-16,4 4-1 0,1 0 0 0,0 4 0 15,1 3 1-15,-2 2 1 0,2 0 0 16,1 2-1-16,-3-1 1 0,4 2 0 16,0-1 0-16,2 3 0 0,1 0-1 15,-2 0-1-15,3-1 1 0,-1 2-1 16,1 0-2-16,2 0 2 0,1 0 0 15,-2 0 0-15,0 2 0 0,3-2 1 16,-2 1-1-16,1-1 0 0,-1-2 1 16,0-2 0-16,-1 1-1 0,1 1 1 15,1-2 0-15,2-2-1 0,-1 2 3 0,2-2 3 16,-4-1-2-16,3-1 0 16,-2-1-2-16,5-1 1 0,-2 0 0 0,0-1-2 15,3-1 0-15,0-2 0 0,-3-1-1 16,3 0-3-16,1-1 3 0,1-3 0 15,-2 1 0-15,-4-3 0 0,5 0 1 16,-3 0 0-16,0-4 0 16,1 1 1-16,-1-3-2 0,-2 3 2 0,-2-2-2 15,-1 1-3-15,-4 1 3 0,-4-1 0 16,1 1 0-16,-7-3 1 0,1 3 0 16,0-1-1-16,-1-1 2 0,1 3 2 15,0-3 2-15,1 2-1 0,-1 3-1 16,3-3-3-16,3 3-1 0,0-1-1 15,0 0 1-15,-1 1 0 16,0 0 0-16,-2 0 0 0,-2 3 0 0,-2 3 1 16,-1 3 0-16,-1-1 0 0,0 5 0 0,-2-1 0 15,1 2 2-15,-4 3 2 16,1 1-1-16,-2 3-2 0,-4-1 0 0,-3 1 0 16,-4 1 0-16,-7-1 0 0,-4 1 0 15,-6-2 0-15,-4 1 0 0,-4-3 2 16,-5-2-1-16,-3 0-2 15,-2-5 1-15,-1-1-1 0,-2-2 0 0,-1-3 0 16,0 1-1-16,-2-5-1 0,-1 1-23 16,-1-2-15-16,-4-1-22 0,-2-6-6 15,-5-3-26-15,1-3-55 16</inkml:trace>
  <inkml:trace contextRef="#ctx0" brushRef="#br0" timeOffset="23846.58">15419 8597 169 0,'0'0'10'0,"0"0"25"0,0 0 4 15,60-45-4-15,-45 44 3 0,-1 1-1 16,0 3-4-16,-3 4 10 0,3 2-6 16,-5 1-10-16,2 2 0 0,-1 3 1 15,-2 0-7-15,-1 3-5 0,-1-1-1 16,-2 1-5-16,-1 1-1 0,-3-3 0 16,0 0-6-16,-4 0 0 0,-4-2-2 15,-2 0 1-15,-4-1 0 0,-2 4-1 16,-10-3-1-16,-2 4-8 0,-8-1-19 15,-9-3-44-15,-6-3-94 0,2-4-214 16</inkml:trace>
  <inkml:trace contextRef="#ctx0" brushRef="#br0" timeOffset="38292.54">1454 13346 111 0,'0'0'319'0,"0"0"-254"0,24-59-15 0,-10 40 12 16,3-4-16-16,1 5-12 15,2 0-6-15,1 5-9 0,-5 2-2 16,0 5 1-16,-1 2-2 0,-1 2-3 0,-3 2-4 15,3 4 2-15,-6 1-4 0,-1 5-5 16,-4 1 0-16,-2 4 0 0,-1 0-1 16,0 5 0-16,-7 3 1 0,-5-1 2 15,-2 1-2-15,1-1-2 0,4-4 0 16,-2-1-3-16,6-4-5 0,1-3 1 16,2-2 0-16,2-5 3 0,0 0 0 15,0-3 1-15,0 0 1 0,0 0 2 16,2-4 1-16,2-1 2 0,2-7 0 15,6-4 1-15,0-2-3 0,3-3 0 16,2 0-1-16,-1-4 1 0,1 3 0 0,2-1 1 16,0 0 4-16,1 3 0 15,-1 2 1-15,2 4 4 0,-3 0 1 0,-3 5 4 16,-6 3-3-16,-6 3-4 0,-2 3 0 16,-1 0 1-16,0 0-2 0,0 0-4 15,0 0-1-15,0 0-2 16,-1 5-1-16,-2 4-3 0,1 9 3 0,-4 3 3 15,1 3-2-15,2-2-1 0,-1 2 0 16,2 1 0-16,2 1 1 0,0-1-1 16,2-3 0-16,4 1 0 15,6-2 0-15,-1-5-1 0,3-1 1 0,1-5-4 16,6-3-29-16,2-4-22 0,2-3-40 16,0-6-33-16,-3-4-123 0</inkml:trace>
  <inkml:trace contextRef="#ctx0" brushRef="#br0" timeOffset="38553.97">2119 13222 289 0,'0'0'156'0,"0"0"-68"0,0 0-19 16,0 0-15-16,0 0-15 0,0 0-7 15,0 0 7-15,62-11-5 0,-38 10-9 16,0-1-7-16,1-1-3 0,-2 3-1 15,-2-1-3-15,-3 1-3 0,-1-1 0 16,-4 1-2-16,-6 0 1 16,0 1-4-16,-4 2-1 0,-3-2-2 0,0-1 1 15,0 1-2-15,0 0 2 0,-1-1 0 16,-6 0-1-16,0 0-7 0,-1-2-17 16,0-4-25-16,-2-1-34 0,3-3-23 15,5-2-93-15</inkml:trace>
  <inkml:trace contextRef="#ctx0" brushRef="#br0" timeOffset="39390.18">2826 13502 279 0,'0'0'135'0,"0"0"-78"16,0 0-2-16,0 0 14 0,0 0-25 15,0 0-3-15,0 0-3 0,0 0-9 16,15-25-11-16,-9 9-1 0,3-4 0 16,0-2-2-16,1-3-1 0,4-4-3 15,-1-4-3-15,2-7-2 0,2-1-4 16,-5-3 1-16,0-2-2 0,-5 4 1 16,-3 3-1-16,-2 7 0 0,-2 7 2 15,0 6-1-15,-3 5-2 0,0 2 1 16,1 3 2-16,-3 5-1 0,3 0 2 15,0 2 1-15,-1 2 3 0,3-1-2 16,0 1-3-16,0 0-2 0,0 7-1 16,0 5-3-16,0 2 3 0,0 4 0 15,0 1 1-15,0 0-1 0,0 2 1 16,1 0 0-16,0 1 0 0,3 0-1 0,-1-2 1 16,4 0 0-16,1-5-1 0,1 0 0 15,0-4-1-15,2 0 1 16,1-3 0-16,-1-2 0 0,2-2 0 15,-1-2 0-15,-1-2 1 0,0 0-1 16,1-4 1-16,-1-4-1 0,-1 0 2 16,-1-6-2-16,-1 1 1 0,2-5 0 0,-2-2-1 15,0-1 2-15,-2-6-2 0,3 3 0 16,-3-4 2-16,0 3-2 0,-1 5 1 16,-1 5 0-16,0 5 1 0,-4 4-2 15,0 5 0-15,1 1 3 0,-1 0 2 16,0 0-1-16,0 1-4 0,0 6 0 15,0 7-1-15,2 2 1 0,-1 4 2 0,0 0 2 16,-1-1 2-16,0-1-2 0,2 0 2 16,2-1-3-16,1 0-1 0,3-3 0 15,2 4-1-15,1-5 0 16,2 1-1-16,3 2 0 0,-2-6 1 16,2 0-1-16,-1-5 0 0,2-2 0 15,0-3 0-15,-1 0 2 0,-1-2-2 16,-1-4-1-16,-3-3 1 0,0 1 1 0,-1-8-1 15,-3 4 1-15,1-2 1 0,-4-2-2 16,-3 0 0-16,-1 2-6 0,0 3-17 16,-1 0-14-16,-3 2-39 0,-6 1-44 15,4 3-90-15</inkml:trace>
  <inkml:trace contextRef="#ctx0" brushRef="#br0" timeOffset="40080.71">1443 13853 310 0,'0'0'53'16,"0"0"-11"-16,0 0 3 0,0 0-8 0,0 0-4 15,0 0-3-15,0 0 0 16,60 12-1-16,-26-15-7 0,5-1-6 15,7-1 5-15,3 0-3 0,4-1 0 0,8 0-2 16,3-1-6-16,4 1 2 16,0 1 0-16,1 0 0 0,-1-1-1 15,2-1 2-15,1 2-2 0,3-2-4 16,-1-2 0-16,1 2 1 0,0-2 0 16,-3 1-2-16,2-1-5 0,-5 0 0 0,-6 1 1 15,-5 0-1-15,-6 1 1 16,-2-1 0-16,-1 2 3 0,-3-1 4 0,-2-1 2 15,-5 3-6-15,-5 3-1 0,-8 0-2 16,-8 1 0-16,-7 0 1 0,-4 1-2 16,-5 0 0-16,0 0 1 0,-1 0-2 15,0 0 1-15,0-1-1 0,0 1 1 16,0-2-1-16,0 2 1 0,-2 0-1 16,-4 0 0-16,-1 0-3 0,-2 1-16 15,-3 2-10-15,-3 2-22 0,0 2-23 16,-2 1-20-16,2-6-54 0,3 1-141 15</inkml:trace>
  <inkml:trace contextRef="#ctx0" brushRef="#br0" timeOffset="46634.8">1920 14293 55 0,'0'-7'227'0,"-1"1"-169"16,1 2-17-16,0 2 5 0,0-2 11 16,0 3-11-16,0 0-14 0,0 1-9 15,0 0-7-15,0 0-1 0,3 1-8 16,3 7-3-16,1 2 0 0,3 8 4 16,-1 1 1-16,2 2 1 0,-4 3 0 15,1-2-4-15,-3 2-3 0,3-3 1 16,-3-1-2-16,-2-3 0 0,1-3-2 15,-2-3 1-15,0-3 0 0,0-4 0 16,-1-1 0-16,-1-3 0 0,1 0 2 16,-1-4 10-16,1-5 13 0,-1-5-11 0,1-4-9 15,-1-4 0-15,0 0-3 0,0-4-1 16,0 1 2-16,0-5-3 0,0-2 2 16,0-4 1-16,0-3-3 0,-2-2 1 15,-1 1 0-15,-2 4 1 0,3 3 2 16,-1 4 0-16,2 6 1 0,0 7-2 15,1 5 2-15,0 4-1 16,0 2-1-16,0 1-1 0,0 2 1 0,0-1-2 16,3 0 0-16,5 2-1 15,5-4-1-15,5 0 0 0,8 1 0 0,5-1 0 16,0 0 1-16,1 2-1 0,-1 0 1 16,-2-1 1-16,-1 2 1 0,-3-1 0 15,-7 1 1-15,-3-1-1 0,-7 1 0 16,-2 2-2-16,-2-2 0 0,-2 1-1 15,-2 1 1-15,0 0-1 0,0 0-1 0,0 1-11 16,-2 6-24-16,1 3-30 16,-2 3-17-16,-4 5-17 0,0-3-70 15,-2-3-115-15</inkml:trace>
  <inkml:trace contextRef="#ctx0" brushRef="#br0" timeOffset="47069.17">2154 14144 227 0,'0'0'81'0,"0"0"-16"16,0 0-9-16,0 0 13 15,64-24-9-15,-52 20-21 0,3 3-9 0,-6 1-7 0,0 0-2 16,1 0-6-16,-3 4-4 16,-1 2-4-16,-1-1-2 0,0 5-3 15,-4 0-2-15,1 3 1 0,-2 3 0 16,-2 0 0-16,-8 5 2 0,0 0-2 15,-4-1 0-15,-2 0 0 0,-1 0-1 16,1-2 0-16,1-1-1 0,1-3 1 0,1-1-1 16,2-3 0-16,1-1 0 0,4-3 1 15,3-3 1-15,2 0-1 0,1-3-1 16,0 0 1-16,1 0 0 16,5 0 0-16,7-3 0 0,3-2 2 0,3-1 0 15,3-2-1-15,3 1 1 0,2-2 1 16,0 0 1-16,-4 5 0 15,3-3 2-15,-3 2 2 0,-2 1 0 16,-5 0 3-16,-2 3 1 0,-5-1-1 0,-4 2-3 16,-3 0-2-16,-2 0-5 0,0 0 0 15,0 0 1-15,0 0 0 0,0 2-2 16,-2-2 0-16,0 0 0 0,0 0-15 16,1 0-21-16,1 0 1 0,0-7-18 15,3 1-44-15,3-1-103 0,1 0-150 0</inkml:trace>
  <inkml:trace contextRef="#ctx0" brushRef="#br0" timeOffset="48603.44">2866 14009 94 0,'0'0'42'0,"0"0"104"0,0 0-82 16,0 0-20-16,0 0 4 0,0 9-16 16,1 0-11-16,3 4 2 0,0 4 11 15,-3 2-2-15,4 3-4 0,-4 1-11 16,1-3-1-16,0 0-3 0,-2-1 1 16,1-2-7-16,-1-2-2 0,-2 2-2 15,-4-4-1-15,-1 0 1 0,-2 2-2 16,-2-5 1-16,-1 0 0 0,-2-2-2 0,0-3 2 15,2 0-2-15,0-5 1 0,-1 0 0 16,0-3 0-16,0-2 1 16,4-5-2-16,-1-1 2 0,2-3-1 0,0-3 4 15,2-2 3-15,0-3 2 0,2-2-1 16,3-3-2-16,1 1 2 0,0 1-6 16,3 3-2-16,3 1 1 0,2 5-2 15,0 4 0-15,1 2 0 0,-1 5 2 16,-3 4-1-16,4 1 2 0,-1 0-2 15,2 0 1-15,1 4-1 0,2 2 0 16,3-1 0-16,4-4 4 0,3 2 1 16,2-1 3-16,2-2-1 0,3-2 1 15,-3-5-2-15,-2-2-1 0,-3 1-2 16,-7-2 1-16,0 3-2 0,-6-2 0 0,-1 2 2 16,-3 0 2-16,-1 0-2 15,-2 2-1-15,-2-1 2 0,0 1-2 16,0 0-2-16,0 0-2 0,0-1 0 15,0 1 0-15,0-1-22 0,0-2-40 0,3-5-44 16,1 0-131-16</inkml:trace>
  <inkml:trace contextRef="#ctx0" brushRef="#br0" timeOffset="49225.1">3874 13552 285 0,'0'0'107'0,"0"0"-53"16,0 0-11-16,0 0 9 0,0 0 11 15,0 0-21-15,0 0-8 0,-10-25-11 16,12 25-3-16,5-1-5 0,6 0 3 16,8-2-4-16,6 1 8 0,1 0-2 15,-4-2-7-15,4 0-5 0,1 1 2 0,-3-2 1 16,1 1-4-16,-1 2-4 16,-5-1 0-16,-8 2-2 0,-5-1 0 15,-5 2-1-15,-2 0 0 0,-1 0-2 16,0 0-9-16,-3 0-40 0,-2 5-20 0,-4 3-5 15,-7 1-1 1,-3 2-57-16,-1-4-29 0</inkml:trace>
  <inkml:trace contextRef="#ctx0" brushRef="#br0" timeOffset="49434.96">3852 13666 221 0,'0'0'88'0,"0"0"-47"16,0 0 30-16,64 2 0 0,-35-7-10 15,0-2-14-15,0-2-6 0,0 1-5 16,-4-1-5-16,-3 3-5 0,-4 0 1 16,-3 2-7-16,-7 1-7 0,-4 1-6 15,-1 1-3-15,-3 1-3 0,0 0 0 0,0 0-1 16,0 0 0-16,0 0-2 0,0 0-32 16,0 0-19-16,0-3-28 15,-1-5-76-15,-1-4-153 0</inkml:trace>
  <inkml:trace contextRef="#ctx0" brushRef="#br0" timeOffset="50354.92">4426 13387 246 0,'0'0'118'16,"0"0"-98"-16,22-55 38 0,-9 35 6 16,-1 1 0-16,-1 3-19 0,0 4-8 15,-3 2-1-15,-3 7-7 0,-3 2-6 16,-1 1 0-16,-1 2-10 0,3 9-9 0,1 3-3 15,2 5 2-15,-3 3 3 0,2 2 0 16,1-3 2-16,1-2-3 16,0-1-2-16,2-1-1 0,5-3 0 15,1-2-1-15,2-2 1 0,1-4-2 16,1-4 2-16,0-2 2 0,1-4-3 16,-1-6 0-16,-1-2 0 0,-5-2 2 0,-2-2-1 15,0-3-1-15,-4 0-1 0,2-6 2 16,-4 0-2-16,3-2 1 0,-1 2 1 15,-5 1 0-15,2 6 1 0,-2 3 1 16,2 9 2-16,-4 1 3 0,0 4 0 16,0 1 4-16,0 0-3 15,0 1-8-15,-3 6-2 0,-2 7-4 0,1 6 4 16,-5 2 2-16,3 6-2 0,2-1 1 16,-3 4-1-16,3 4 1 0,0 1-1 15,1 3 1-15,-1-2 0 0,4 2 0 16,0 1-1-16,0-2 0 0,0-2 0 15,0-4 0-15,0 1 0 0,0-4 0 16,-3-1 0-16,0-1 0 0,0-4 0 16,-4 0-1-16,-1-2-1 0,2-1-3 15,-4-2-2-15,0-1-1 0,-2-2 1 16,-2-3 3-16,-2-2 0 0,1-1 2 16,-3-2 2-16,2-3 0 0,1 0 0 15,3-4 0-15,5 0 2 0,-3-7-2 16,6-1 1-16,1-5 1 0,3-5-1 0,0-4 0 15,0-1 1-15,5-2-2 0,1 2 1 16,3 1-1-16,2 2 0 0,-2 1 0 16,5 2-1-16,2 1 1 0,2-1 0 15,0 2 1-15,2 1-1 0,2-2 1 16,-3 3-1-16,2 1 1 0,1-2 1 16,1 1 1-16,-4 0 0 15,0 2 0-15,-4 3 0 0,-1-3-1 0,-6 5-1 16,-1 0 1-16,-5 2-2 0,-1 1 0 15,-1-1-2-15,0 1-29 0,-3 0-48 0,-11-2-64 16,1 1-145-16</inkml:trace>
  <inkml:trace contextRef="#ctx0" brushRef="#br0" timeOffset="65540.28">1400 12880 238 0,'0'0'213'0,"0"0"-202"16,-34-50 9-16,27 47 17 0,2 3 17 15,-3 0-20-15,3 5-17 0,-3 6-12 16,-1 7 1-16,0 8-4 0,-2 9-2 16,0 8 1-16,1 7 1 0,-2 10 2 15,-1 8 4-15,-1 10 0 0,2 7 0 16,-5 6 0-16,3 8-2 0,-2 2-3 15,2-1 0-15,2-3-1 0,5-5 1 16,7-6-3-16,5-5 1 0,8-6-1 0,6-5-3 16,2-9 2-16,11-2 0 15,5-8-1-15,10-5-14 0,10-7-22 0,8-5-34 16,7-7-100-16</inkml:trace>
  <inkml:trace contextRef="#ctx0" brushRef="#br0" timeOffset="66020.28">3316 12533 87 0,'0'0'284'15,"0"0"-257"-15,0 0-6 0,0 0-1 16,0 0-2-16,0 0-6 0,0 0 5 16,45 78 12-16,-25-36 20 0,0 11-14 0,0 5-6 15,1 6-6-15,-2 6 5 16,1 1-3-16,-2 7-6 0,-1 4-6 16,-1 3-4-16,-3 4-7 0,-2-1 0 15,2-3-1-15,-5-9 1 0,-2-3-2 16,-3-2 1-16,-3-7 0 0,-5-1-1 0,-9-3 0 15,-8-4 0-15,-5-3 0 16,-10-4-1-16,-2-3-20 0,-4-3-7 0,3-7-3 16,3-7-10-16,4-15-5 15,7-7-45-15,5-9-59 0</inkml:trace>
  <inkml:trace contextRef="#ctx0" brushRef="#br0" timeOffset="66388.53">3733 12404 430 0,'0'0'33'0,"0"0"-17"16,0 0-7-16,0 0 22 15,55 10 13-15,-42 11-15 0,0 6-13 0,-6 0 0 16,-3 3 0-16,-4 2 2 0,-4-1 2 16,-3 2-8-16,-2-2-3 0,1-4 0 15,6-3 1-15,2-7-2 0,9-3 0 16,10-10 0-16,11-4 4 0,8-3 9 16,9-12 2-16,5-5-1 0,1-5-9 15,-2 2-4-15,-7-2-5 0,-2 0 2 16,-5 5 0-16,-4 1 3 0,-5 3-2 15,-9 8-2-15,-8 2-1 16,-9 5 0-16,-2 1 0 0,0-1-4 0,-3 1 4 16,-7-2-4-16,-5 2-9 0,-6 3-42 15,-2 1-40-15,1 1-53 0,3-4-120 0</inkml:trace>
  <inkml:trace contextRef="#ctx0" brushRef="#br0" timeOffset="76746.45">1120 15856 143 0,'0'0'151'0,"0"0"-72"0,0 0-20 16,0 0 4-16,0 0 3 0,0 0-19 15,-15-55-14-15,15 40-1 0,3 1-7 0,2 0 4 16,4 2-3-16,2-2 0 0,-1 4-5 16,5-1-2-16,-1 4-5 15,1 1-1-15,1 3-5 0,-1 2 0 0,1 0-1 16,0 1-1-16,-1 0-4 0,-3 2 2 15,2 3-2-15,-2 0-1 0,-2 3 0 16,-1 1-1-16,-5 1 0 0,1 6 0 16,-4 2 2-16,-1 5-2 0,-8 1 1 15,-4 3-1-15,-5 2 1 0,-1 1 1 16,-1-5-2-16,0 2 0 16,-1-3 0-16,-2 0 0 0,3-3 0 0,1 1 0 15,-1-5 0-15,5 0-2 0,1-5 2 16,5 0 0-16,-1-4-1 0,6 0 1 15,-1 0 0-15,4-5 0 0,0 0-2 16,0-2 0-16,8 1 2 0,4 2-4 16,4-3 3-16,5 1 1 0,4-2 1 15,-1-4 0-15,3 1-1 0,-1-3 1 0,-3 4-1 16,-2-1 1-16,-1-1-1 0,-5 3 1 16,-1 0-1-16,-6 1 2 0,-4 0-2 15,-3 0 1-15,-1 1-1 0,0-1 1 16,0 1 0-16,0-1 1 0,-3 0-2 15,-4 0 0-15,0-1 0 0,2-3 0 16,-2-3-20-16,5 2-24 0,0-8-37 16,2-5-28-16,0-3-144 15</inkml:trace>
  <inkml:trace contextRef="#ctx0" brushRef="#br0" timeOffset="77264.52">1893 15539 273 0,'0'0'61'0,"0"0"-11"16,0 0 4-16,0 0 3 0,0 0 12 0,0 0-27 15,0 0-20-15,-37-28-10 16,21 42-6-16,-6 5-1 0,1 9-3 16,-1 7 0-16,3 6 6 0,1 6 1 0,3 3 3 15,2 6 3-15,4 2 2 0,3 2 1 16,2 2 0-16,4-6-4 16,4 0-4-16,6-4 11 0,4-5-21 0,3-3 2 15,1-8-1-15,2-8 0 0,0-3 0 16,1-9-1-16,1 0 1 0,-4-5 1 15,0-4-2-15,-7-3 2 0,-2-2-1 16,-2-1 0-16,-2-3-1 16,-2-5-8-16,0-11-85 0,0-3 5 0,-2-4-99 15,0-1-162-15</inkml:trace>
  <inkml:trace contextRef="#ctx0" brushRef="#br0" timeOffset="77702.7">1927 15783 382 0,'0'0'55'0,"0"0"-9"0,0 0 3 16,52-37 18-16,-33 35-27 0,-2 2-6 0,2 0-8 15,-1 4-2-15,-4 5-9 16,0 0-4-16,-6 5-4 0,-1 4-3 16,-4 0-3-16,-3 9 2 0,0-3-2 15,-4 2 2-15,-4-1-2 0,-1 1 0 16,-2-5 0-16,2 0 0 0,2-6-1 0,-1-3 0 15,3-2 1-15,1-6-1 16,3-2 0-16,1-2 2 0,0 0-1 16,0-6 3-16,1-5-1 0,4-4 0 0,2-7-2 15,3-1-1-15,1-1 0 16,3 0 2-16,-1 0-2 0,-2 3 0 16,2 3 0-16,-2 2 0 0,-3 0 1 15,1 5 1-15,-4 1 10 0,0 2 6 0,-2 4 0 16,-1 0-2-16,-1 2 1 0,-1 2-2 15,0 0-4-15,0 0-3 0,0 0-1 16,-1 2-5-16,-1 2-2 16,-1 4-2-16,-1 7 1 0,1 2 1 0,-1 4 1 0,-3 1-1 15,6-2 0-15,1 1 1 16,0-2-1-16,10 0-3 0,2-2 2 0,8-4-1 16,2 0-21-16,6-3-34 15,2-4-37-15,-1-3-25 0,-1-3-80 16,-3-3-180-16</inkml:trace>
  <inkml:trace contextRef="#ctx0" brushRef="#br0" timeOffset="77840.18">2346 15932 320 0,'0'0'181'0,"0"0"-127"0,0 0 4 16,0 0 11-16,4-59-35 0,16 42-26 15,8 2-6-15,4 1-2 0,0 3-2 16,-1 3-1-16,-1 4-55 0,-2 2-11 15,-1 2-45-15,-4 0-65 0</inkml:trace>
  <inkml:trace contextRef="#ctx0" brushRef="#br0" timeOffset="78354.03">2588 15943 410 0,'0'0'72'0,"0"0"-17"0,0 0 27 15,0 0-25-15,0 0-21 0,0 0-11 0,0 0-6 16,0 0-9-16,58-30 1 0,-34 16-1 15,-2-4-2-15,-2 2-2 0,-1 0-5 16,-3-2 2-16,1 1-1 0,-5-4 0 16,0-2 0-16,-4-1 0 0,-2-3 0 15,-2 1-2-15,-2-2 2 0,-1-1 1 16,-1 1 2-16,0 0-3 16,0 4 3-16,0 4 1 0,0 6 0 0,-2 4-1 15,1 4 4-15,0 4-4 0,0 2 3 16,0 0-5-16,-2 0 0 0,-1 5-3 15,-1 8-3-15,-3 5 3 0,1 5 0 16,2 1 0-16,2 1 0 0,1-1 1 16,2 1-1-16,0-2 0 0,5-1-1 15,2-1 0-15,3-4 0 0,-1-4 1 16,3-4-1-16,0-2-1 0,2-4 1 0,3-3 1 16,-1-2-1-16,4-8 1 0,-3-2-1 15,2-6 0-15,-3 2-1 0,1-2 2 16,-1-1 0-16,-3-2 2 0,0 0-1 15,0 1-1-15,-2 1 1 0,-1 0-1 16,-2 4 2-16,-2 4-1 0,-2 2 3 16,-2 6 2-16,-1 0-1 0,-1 2 1 15,0 1-4-15,0 4-1 16,0 9-1-16,0 3 0 0,0 3 1 0,1 5 2 16,1-5-2-16,4 2 1 0,4-3 0 15,0 2-1-15,5-4-1 0,-1 0 0 16,1-4 0-16,1-2 0 0,1-5-3 15,3-2-40-15,2-3-34 0,0-3-21 16,1-5-29-16,0-5-95 0</inkml:trace>
  <inkml:trace contextRef="#ctx0" brushRef="#br0" timeOffset="78598.66">3296 15413 291 0,'0'-52'58'0,"0"29"-2"16,5 6 21-16,2 8-19 0,5 4-16 15,3 5-17-15,7 4-12 0,6 8 1 16,4 7 7-16,3 5 6 0,0 4 1 16,-4 2-6-16,-5 1 3 0,-6 0-2 15,-10 2-8-15,-4 3-5 0,-6 0 1 16,-5 4-1-16,-8 1-4 16,-6-2-5-16,-5 0 2 0,-6-5-3 0,0-2 0 15,-2-1 0-15,4-8 0 0,3-5 1 16,3-5-1-16,1-4-4 0,6-4-27 15,2-4-22-15,3-1-15 0,3-10-42 16,3-3-103-16</inkml:trace>
  <inkml:trace contextRef="#ctx0" brushRef="#br0" timeOffset="79301.48">1410 16497 207 0,'0'0'48'0,"0"0"-26"0,0 0-1 16,0 0 14-16,0 0-4 0,0 0 12 16,0 0 6-16,64 23-13 0,-28-23-3 15,10 0-2-15,7-3-6 0,13-3-3 16,12-6-7-16,13 0 0 0,8-2-1 16,7-4 0-16,7-1 0 15,3 1-1-15,3-3-3 0,5 0 4 0,-2-1 0 16,-4 0 7-16,-5 0-14 0,-10 2 2 15,-11-1 0-15,-15 1 1 0,-13 4 0 16,-13 2-3-16,-15 1-3 0,-15 6 0 0,-11 4-3 16,-8 2 1-16,-2 1-1 0,-9 0 1 15,-11 3-2-15,-9 5-6 0,-14 8-36 16,-10 2-18-16,-8 7-22 16,-6 1-41-16,6-1-76 0</inkml:trace>
  <inkml:trace contextRef="#ctx0" brushRef="#br0" timeOffset="79718.28">2051 16869 370 0,'0'0'118'16,"0"0"-90"-16,0 0-13 0,0 0-1 0,1 54 11 15,9-34-10-15,-1 2 3 16,6 6 2-16,-3-1-8 0,-1 0-4 15,-1-2-3-15,-2-4 0 0,-2-3-1 16,-1-2 4-16,3-3-1 0,-4-6 0 0,-1-3-1 16,-1-1 2-16,0-3 2 15,1 0 2-15,0-9-1 0,-1-3-1 0,2-6-2 16,-1-2-4-16,0-5-2 0,-3-1-1 16,0-1 1-16,-1-2 0 0,-4-5-1 15,1-3 0-15,0-5 1 0,-2 0-2 16,1-1 0-16,2-2 1 0,2 6 0 15,1 7 0-15,0 8 0 0,2 6 0 16,4 4 3-16,4 1 0 0,2 1-1 16,0 0-1-16,8 0 1 0,2 0-1 15,4 1-1-15,3 1 2 0,2 3 1 0,4-2 1 16,0 1-1-16,3 1 1 16,-6 1-1-16,-7 1 0 0,-4 2-4 0,-6 0 0 15,-3 2 0-15,-3 1-6 0,-2 1-40 16,-4 4-15-16,-2 1-28 15,-1 3-44-15,-3-2-64 0</inkml:trace>
  <inkml:trace contextRef="#ctx0" brushRef="#br0" timeOffset="80038.48">2342 16657 337 0,'0'0'21'15,"0"0"-1"-15,0 0 35 0,67 4-12 16,-46-4-5-16,-1 0 11 0,-4 0-15 15,-4 2-12-15,-4 4-10 0,-2 1-7 16,-4 3-4-16,-2 3 0 0,0 4 1 0,-8 3 0 16,-4 4-1-16,-3 1 3 15,-4 1-2-15,-1-1-1 0,1-4-1 0,1-1 0 16,5-3 0-16,5-5 0 0,3-3 1 16,1-2 3-16,4-4 1 0,0 3 3 15,8-2-5-15,1-2 5 0,4 1 4 16,4-2 9-16,3 1-10 0,-2-2-1 15,1 0-3-15,-3-3 0 16,0 0 0-16,-1-1 1 0,-3-4 4 0,-2 3-3 16,-3 2-5-16,0-1 1 15,-2 2-5-15,-1-1 1 0,-1-1-1 0,2 0-1 16,-1-3-40-16,3 0-17 0,3-5-34 16,4-6-102-16</inkml:trace>
  <inkml:trace contextRef="#ctx0" brushRef="#br0" timeOffset="80604.9">3026 16588 363 0,'0'0'119'16,"0"0"-94"-16,0 0 10 0,0 0 22 16,0 0-31-16,0 0-20 0,0 0 0 15,0 0 7-15,18 64 6 0,-13-41-4 16,-1 1-1-16,-3-1 1 0,-1 4-7 0,0-2-3 16,0-1-4-16,-4-2 2 0,-1-2-1 15,1-5-2-15,-4-3 1 16,1-2 0-16,-1-1 0 0,0-3 1 0,-3-4 0 15,3-2 0-15,-2 0 0 0,-1-6 2 16,-1-2 1-16,-1-2 2 0,-2-2-1 16,1-2 0-16,-1-3-2 0,2-3-1 15,0-2-1-15,0-2 1 0,4-1 1 16,-1-2-1-16,6 3 2 0,-1 4-4 16,4 3 2-16,1 7 1 0,4 1 0 15,5 2-3-15,4-3 1 0,4 2 0 16,5-3-2-16,5 2 0 15,3-2 2-15,0 1 1 0,4-1 0 16,-2-1 0-16,0 2 3 0,-2 0-2 0,-3-1 2 16,-2 0-3-16,-1-1 2 0,-5 0 2 15,-2 0-2-15,-4 1 0 0,-4 0 1 16,-1 0 5-16,-2 2-1 0,-3 0-2 16,-2 2-4-16,0 2-1 0,-1 1 0 15,-1 1-3-15,-3-2 1 0,-1 2-2 0,-1 0-1 16,-2 1-18-16,3 2-26 15,-1 0-25-15,-2 0-39 0,2-3-88 0,1-3-201 16</inkml:trace>
  <inkml:trace contextRef="#ctx0" brushRef="#br0" timeOffset="84974.76">4098 15949 60 0,'0'0'33'16,"0"0"-27"-16,0-5 120 0,0 5-84 15,0-3-12-15,0 0 3 0,0-1 4 16,0-2-5-16,-3 1 1 0,-1 0-3 0,-2-1-5 15,0 0-7-15,-2-1 2 0,1 1 2 16,-1 0-2-16,0 3-7 0,-2 3 1 16,1-1-2-16,-4 1-7 0,-1 4-2 15,-1 8-2-15,-2 2-1 0,-2 9 0 16,1 4 0-16,0 3 0 0,3 3 3 16,1 1-2-16,7 1 1 0,1-1 4 15,6-4-2-15,0-2-3 0,7-8 1 16,4-2 0-16,3-6-1 0,1-6-1 15,5-5 1-15,2-2 0 0,1-8 1 16,3-3 1-16,-2-10-2 0,-3 1 1 16,-5-6-2-16,-5 1 1 0,-3-1 0 15,-3-3 1-15,-3 2-1 0,-2-4 0 16,0-1 2-16,-2-2 5 0,-3-4 2 0,0-2-1 16,-2-2 2-16,1 1-4 0,2 2-2 15,0 8 2-15,3 5-1 16,0 11 1-16,1 6 2 0,-1 6 3 15,1 2 0-15,0 2 2 0,0 0-1 16,0 9-13-16,0 7 1 0,0 8-1 16,1 4 0-16,1 2 2 0,2 2 1 15,1 2-3-15,0 2 2 0,0-2-1 0,0-2 0 16,0 3 0-16,-2-1-1 0,0-4 1 16,1 0-1-16,2-6 1 0,-1-1-1 15,-2-6 0-15,3-3 0 0,-1-5 0 16,-1-8 0-16,3-1 0 15,1-4 0-15,4-7 2 0,2-7-1 0,4-5 1 16,0-2-1-16,-2-2 1 0,1-5-2 0,-1-2 2 16,3-1-1-16,-2 2-1 15,1 1 0-15,-1 6 0 0,-1 4 2 16,1 8-2-16,-4 5 1 0,-7 4 6 16,2 2 0-16,-5 3-1 0,-1 2-4 15,2 5-1-15,0 4 0 0,1 1 0 16,-2 5 0-16,-2 1 0 0,0 0 0 0,-1 2-1 15,0 0 0-15,0 1 1 0,0-1-1 16,0-1 0-16,0-1-1 0,-1-1 1 16,-2-3 0-16,2-2 0 0,0-3-1 15,0-3 1-15,1-4-2 0,0-1-2 16,0-1 3-16,0-1 1 0,0-7 2 16,3-4-1-16,1-5-1 0,6-4 0 15,-2-3 0-15,3-3 0 0,1-2 0 16,-1-2 0-16,1 4 1 0,0 2-1 15,-3 6 1-15,1 6 0 0,-4 5 0 16,-2 2 0-16,0 6 5 0,-4-1 3 16,0 1-3-16,0 0-1 0,0 1-1 15,1 6-3-15,-1 0 3 0,0 3-1 16,0 0 0-16,0-1 1 16,0 2-2-16,0-1 1 0,2 2-3 0,1 0 0 15,3-2 0-15,4 2 0 0,2-3 0 16,4 2 0-16,3-3 0 0,7-3-29 15,2-1-28-15,2-4-38 0,3 0-41 16,-7-7-93-16</inkml:trace>
  <inkml:trace contextRef="#ctx0" brushRef="#br0" timeOffset="85107.24">4865 15745 310 0,'0'0'13'0,"0"0"-10"0,66-37 1 0,-39 31 7 15,-4 4-8-15,2 2-3 16,-8 0-31-16,-2 4-94 0</inkml:trace>
  <inkml:trace contextRef="#ctx0" brushRef="#br0" timeOffset="85238.81">4837 15881 328 0,'0'0'66'0,"0"0"10"15,0 0 16-15,0 0-38 0,0 0-28 16,0 0-12-16,56-16-12 0,-20 1-2 15,5-1 0-15,-2 1-15 0,0 1-54 16,-6 1-43-16,-6 2-63 0</inkml:trace>
  <inkml:trace contextRef="#ctx0" brushRef="#br0" timeOffset="86189.67">5208 15708 344 0,'0'0'59'16,"0"0"-9"-16,0 0 27 0,0 0-17 15,0 0-32-15,0 0-4 16,-53-4-11-16,40 15-4 0,1 5-3 0,-1 5 4 16,2 0-2-16,3 3-3 0,2-2-1 15,5 0-1-15,1-2-2 16,5-4 0-16,4-2-1 0,1-4-1 0,5-2 1 16,-2-5 0-16,1-3 0 0,2 0-15 15,-3-5 8-15,-1-3-9 0,-2-3 0 16,-1-3 7-16,-3-1 7 0,-5-1 2 15,2-3 2-15,-3-1-2 0,0-5 2 16,0-2 0-16,0-3 3 0,-2-3 4 16,0 0 3-16,1-4-2 0,1-1-2 15,0 0-1-15,0 2-3 0,0 5 1 16,1 9 2-16,1 5 2 0,0 9 0 16,0 4 5-16,-2 2 2 0,1 2 2 0,-1 2-9 15,0 6-8-15,0 6 1 16,0 5 0-16,1 2 2 0,4 4 4 0,-2 2 5 15,2 2-5-15,1 0-2 0,0-1 4 16,-2 1-1-16,3-2-6 0,-3-3 0 16,0 0-3-16,5-1 0 0,-5-3 1 15,4-4-1-15,0-4 0 0,-2-4 0 16,4-3 0-16,-4-5-1 0,5 0-2 16,-1-6-22-16,3-4 6 0,2-4-3 15,-1-3 5-15,0-3 10 0,0-3 6 16,-6-2 1-16,2-1 0 0,-4-1 2 15,2 0-2-15,-3 4 2 0,-3 5-1 16,1 9-1-16,-1 3 0 0,-1 4 2 0,-1 2 4 16,0 2-3-16,0 5-2 15,0 4-1-15,2 2 2 0,1 1 2 0,0-2-1 16,3 1 4-16,4-2-5 16,3 0 0-16,-1-2-1 0,1-4-1 0,3-3 0 15,-1-2 1-15,0 0-1 0,0-5 1 16,-2-3-1-16,-2 0 0 0,-1-3 1 15,4 0 0-15,-7 0 0 16,3-1-1-16,-3-1 2 0,1 1-2 0,-1 1 2 16,2 0-2-16,-3 4 2 0,3 0 0 15,-4 2 1-15,-2 1 0 0,0 3 1 16,0 1 1-16,2 0-3 0,-1 4-2 16,-1 6 0-16,-1 5 2 15,1 1-1-15,-3 5-1 0,0-1 2 0,0 2 1 16,-1 3-2-16,-1 2-1 0,0-1 0 15,0 2-1-15,1 0 1 0,0 2 0 16,0 3 0-16,-1-1 0 0,1 2 0 0,-1 0-1 16,-2-3 1-16,0 2 0 0,0-1-1 15,-5-1 1-15,2 1-3 0,-6-2-6 16,2-1-6-16,-1-4 6 0,0-1 2 16,-2-4 3-16,2-4 1 0,5-2 1 15,-4-4 2-15,3-3 1 16,0-1-1-16,1-6 0 0,-1 2 0 0,-1-2 2 15,-2-1-1-15,5-3 0 16,-5-3 2-16,6-5 0 0,0-4 7 16,1-2 2-16,4-8-1 0,7-6-7 0,9 1-2 15,4-3-2-15,8-1 1 0,5 7-1 16,1 0 0-16,3 4 0 0,-3 2-1 0,-1 1 1 16,0 2-3-16,-2 1-32 15,-7-3-30-15,-2-3-101 0,-6-2-332 0</inkml:trace>
  <inkml:trace contextRef="#ctx0" brushRef="#br0" timeOffset="117486.69">2902 17643 45 0,'-2'2'2'0,"0"-2"38"16,0 0-22-16,0 0 22 0,0-3 29 15,1 1-28-15,0 0-7 0,1 1 0 16,-1-1 2-16,0 0 4 0,0-1-1 0,0 1-8 15,1 0-5-15,0-1 5 16,0-1-3-16,0 0-9 0,2 0-2 0,2-2-3 16,4-2-2-16,4-2-4 0,3 3 0 15,2-3 0-15,1 2 1 0,0 1 0 16,-1 0 0-16,0 2 0 0,-3 2-2 16,-1 1-1-16,-2 2-1 0,-2 0-1 15,-1 7-1-15,-3 3-1 16,0 0 0-16,-3 5 1 0,-2 4 0 15,-1 1-2-15,-5 3 0 0,-5 0 1 0,0-1-2 16,0 1 1-16,-4-4-2 0,1 0 1 16,-1-2-6-16,2-2-1 0,0-1 5 15,1-2 0-15,3-3 0 0,2-4 0 16,2-1 1-16,2-2 1 0,1-2 1 16,1 0 0-16,1-3 1 0,0-1 3 15,0-4-4-15,4-3-1 0,4-1 0 16,3-2 1-16,1 2-1 0,4-2 1 15,1-2-1-15,4-1 0 0,0 0 3 16,-1-1-3-16,2 0 3 0,0 1 2 0,-4-1 0 16,1 2 0-16,-3 2 2 0,-2 0-1 15,-3 3 2-15,-2 1-1 0,-2 3 3 16,-3 0-3-16,-2 2 0 0,-1 0 1 16,0 3 0-16,-1 1-1 0,0-3 0 15,0 3-3-15,0 0 1 0,0 1 0 16,0 0-2-16,0 0 0 0,0 0 1 15,0 0-1-15,-1 0-3 0,0 0 0 16,-2 0 2-16,-2 0-2 0,-1 2 0 16,-3 2-1-16,-1 3 1 0,0 0 0 15,-2 3 0-15,1 1 0 0,0 2-1 16,0 3 1-16,2 0-1 0,3 4 1 0,1-1 0 16,3-1 0-16,2 0-1 0,0 1-1 15,5-2 2-15,4-1 0 0,4 0-1 16,6-4 1-16,5 0 1 0,4-2-1 15,2-2 1-15,2-3 0 0,-2-1-1 16,-3-3 0-16,-5-1-1 16,-2 0 1-16,-6 0 1 0,-4 0-1 0,-3 0-1 15,-4 0 1-15,-2 0 1 0,0 0-1 16,-1 0 1-16,0 0 1 0,0 0 0 16,0 0-1-16,0 0 1 0,-3 0 0 15,-2-1-2-15,-1 0 0 0,-1 1-1 16,1-2 1-16,1 1 0 0,2-1-8 15,0-1-14-15,0 2-13 0,0-1-9 16,-1 0-8-16,0 0-28 0,-1-1-48 16,-2-4-64-16</inkml:trace>
  <inkml:trace contextRef="#ctx0" brushRef="#br0" timeOffset="118572.29">5923 17963 200 0,'0'0'137'0,"0"0"-102"16,0 0-7-16,0 0 34 0,-38 2-19 0,37-2-2 15,1 0-7-15,0 0-8 16,0 0-11-16,7 0-3 0,8 2 4 0,9-1 13 16,4 1-4-16,9-2-8 0,-1 0-8 15,-2 2-4-15,-6 0-3 0,-5 1-1 16,-6 3-1-16,-1 2 0 0,-4 3-2 16,-4 0-20-16,-1 4-27 0,-5 1-18 15,-2 0-42-15,-12 3-34 0,-2-6-34 16</inkml:trace>
  <inkml:trace contextRef="#ctx0" brushRef="#br0" timeOffset="118695.95">5857 18226 225 0,'0'0'125'0,"0"0"-75"0,0 0 5 0,0 0-13 16,0 0 2-16,60-9-12 0,-28-2-14 16,2 0-10-16,2 2-3 0,2 0-1 15,-1 2-4-15,-2-2-2 0,3-5-102 16,-2-1-184-16</inkml:trace>
  <inkml:trace contextRef="#ctx0" brushRef="#br0" timeOffset="119221.52">6946 18185 274 0,'0'0'33'0,"0"0"27"15,0 0-35-15,0 0 29 0,42 66-2 16,-28-45-6-16,0-2-5 0,-2-1-22 15,-2 0-3-15,-4-7-1 0,-3 0-6 16,-1-2-3-16,1-2-2 0,-1 0 0 16,0-1-2-16,0-3-2 0,-2-1 1 15,0-2 4-15,1 0 18 0,1-7 8 16,4-5-9-16,1-5-18 0,-3-3-3 0,0-4-1 16,-1 1 2-16,-2-3-1 15,-1-2 4-15,0-6-1 0,0-8-1 0,-1-7 1 16,-3-5-2-16,1-2 0 15,1 6-1-15,1 5 1 0,1 8 0 0,0 9-1 16,3 6 7-16,4 4 2 0,1 4-3 16,6 3-1-16,3 3-2 0,3-1-1 15,10 2-2-15,3 0 0 16,3 1 1-16,3 3 1 0,1-1-2 0,-4 2 2 16,-4 2-2-16,-6 0 0 0,-8 0-1 15,-7 4 0-15,-3 3 0 0,-6 3-10 16,-2 5-51-16,-4 5 0 0,-8 2-18 15,-5 3-51-15,-1-1-55 0</inkml:trace>
  <inkml:trace contextRef="#ctx0" brushRef="#br0" timeOffset="119504.63">7242 18016 289 0,'0'0'98'0,"0"0"-79"0,55-4 40 15,-29 0-4-15,0 1 5 0,-2 1-13 16,1 2-4-16,-5 1-17 0,-9 7-8 15,-3 7-14-15,-8 4-2 0,0 3 1 16,-11 6 0-16,-5 2-2 0,-5 0 0 16,-3 1 1-16,-3-1-2 0,-3-4 0 15,1 1 0-15,6-4 1 0,-2-3-1 16,8-4 1-16,9-7-1 0,3-1 0 16,5-4 0-16,0-1 0 0,6-1 2 0,11-2 3 15,9 0 8-15,7-3 3 16,7-3-8-16,-3-2-6 0,-2 3-2 15,-4-2 1-15,-2 1 0 0,-7 0-1 16,-1 0 1-16,-8 4-1 0,-4 1-1 16,-5 1-32-16,-3 0-27 0,-1-6-46 0,0-1-118 15</inkml:trace>
  <inkml:trace contextRef="#ctx0" brushRef="#br0" timeOffset="128531.5">8057 18180 103 0,'0'0'218'0,"0"0"-186"15,0 0-2-15,0 0 34 0,0 0-11 16,17-21-10-16,-9 23-13 0,1 8-9 16,1 0-3-16,1 4-2 0,-1 0 0 15,-1 3 1-15,-2-1 3 0,2 0-7 16,-3 2-5-16,-2-1 2 0,1-2-4 15,-3 0-3-15,-1-4-1 0,-1-2-1 16,0 0 1-16,-2-1-1 0,-2 1-1 16,-2 0 2-16,0-3 0 0,-3 0-2 0,2-2 1 15,-2-3 0-15,1-1 0 16,-1 0 0-16,0-1 0 0,-2-3-1 16,-2-5 1-16,-1-5-1 0,2-3 1 15,0-3 0-15,3-2-1 0,3 0 1 0,3 1 0 16,2-1 0-16,1 5-1 15,1 0 1-15,4 3 0 0,4 1 0 0,0 3 3 16,4-2-4-16,4 2 3 16,3 1 2-16,2 1 0 0,3-1 0 0,2 1 0 15,2-2 1-15,1-1-1 16,0-1 1-16,1-3-1 0,0 1 1 16,-3 0-1-16,-3-4 1 0,-5 2 3 0,-2 2-2 15,-3 1 1-15,-4-1-3 0,-5 4 2 16,-2 1-3-16,-4 1 0 0,0 0 1 15,-3 1-1-15,-1-2 0 0,-1 0-4 16,-4 2 1-16,3-1-2 0,0 1 1 0,1 1-2 16,1 1-11-16,2 0-11 0,2 4-13 15,0-1-19-15,5-1-25 0,7-4-79 16,5-2-137-16</inkml:trace>
  <inkml:trace contextRef="#ctx0" brushRef="#br0" timeOffset="130234.43">9170 18147 94 0,'0'0'53'15,"0"0"35"-15,0 0-45 0,0 0-18 16,0 0 12-16,0 0 11 0,3-25-7 15,-3 16-11-15,-3 4-8 0,-1-3-3 16,-1 1-9-16,1 1 2 0,-1 0 4 0,-2 1 0 16,1-2-6-16,-5 5 0 0,0 2-5 15,-2 0-2-15,-5 3 0 0,0 7-1 16,-2 1 0-16,-2 6 1 0,1 1-1 16,2 3 6-16,1 2 2 0,4-1-1 15,2-1-2-15,5 0 1 16,3-4-4-16,4 1 0 0,1-2-3 15,7-2 1-15,1-2 0 0,2-2 0 0,3-4 0 16,1 0 0-16,1-3 1 0,3-2-1 16,-1-1-1-16,-2 0 1 0,1-4 0 15,0-5-2-15,1 0 1 0,-3-5 0 16,1-1 0-16,-3-3-1 0,0-3 1 16,-2-4 1-16,-1-7-2 0,-2-5 1 15,-3-6-1-15,-2-4 2 0,-1-1-1 16,-2-1-1-16,-1 3 1 0,-5 6-1 15,-1 8 1-15,1 6 1 0,1 7-2 0,2 7 0 16,0 5 3-16,2 5 4 0,1 2 2 16,-1 0-4-16,-1 9-5 0,1 8-2 15,-1 4 2-15,2 8 3 0,0 3 4 16,0 2 3-16,2 2-2 0,1 2 1 16,-1-1 1-16,2 1 3 0,0-2-3 15,1-2-2-15,-1-1-3 0,3-5-3 16,0-3-1-16,0-7 1 0,1-4-1 15,3-2 1-15,-1-8-2 16,4-1 1-16,3-3 0 0,2-6-1 0,3-6 2 16,2-2-2-16,-1-4-3 0,-2-4-4 15,-3-5 7-15,0-6 0 0,-3-4-1 16,1-1 1-16,-7 2 0 0,0 2 1 16,-1 10-1-16,-3 6 0 0,-2 9 1 15,-2 6-1-15,-1 3 0 0,0 6-1 16,0 5-5-16,0 6 6 0,0 6 0 15,0 2 0-15,-1 0 2 0,1 1 1 0,0-4-1 16,3 0 1-16,3-5-1 0,6 0 0 16,1-1 1-16,6-7-3 15,1-4 1-15,5-5 0 0,1-2 1 16,4-7-2-16,-3-5 1 0,-2-2-1 0,-1-1-2 16,-5-5 1-16,-1 2 1 0,-2-7 0 15,0 1 0-15,-4-5 0 0,-2 5 0 16,1 0 1-16,-3 7-1 0,-2 4 0 15,-1 7 2-15,-2 4-2 16,-1 4 2-16,1 0-1 0,1 7 1 0,-1 7-2 16,2 4 0-16,0 2 0 0,1 5 2 15,-2 1 0-15,1 3-1 0,0 0 1 16,-2 0 2-16,0 1 1 0,-2 0-2 0,1-2-1 16,-2 0 0-16,0-4-1 15,0 0 0-15,-3 0-1 0,-1-3 1 0,-1-5-1 16,0-1 1-16,-3 0-1 0,-1 1 1 15,1 0-1-15,-6 1 1 0,1-5 0 16,-3 1-1-16,0-5 1 0,-3 0 0 16,-3-2 0-16,0-3-1 0,0-3 1 15,-2-1-1-15,4-6-1 0,2-2 0 16,5-2 2-16,4-3-1 0,6-6 2 16,3-3-1-16,8-2-1 15,7 0 1-15,4 4-1 0,2 4 0 16,4 2 1-16,2 2-1 0,0 1 0 0,2 1-6 15,0 2-24-15,-3 0-35 16,0-11-31-16,-6-5-142 0</inkml:trace>
  <inkml:trace contextRef="#ctx0" brushRef="#br0" timeOffset="132422.37">2393 17741 75 0,'0'0'165'0,"0"0"-56"15,0 0-92-15,0 0 1 0,0 0 40 0,0 0-14 16,-24 8-12-16,21-15 5 16,1-2-16-16,1-1-1 0,1 0-2 15,0-2 4-15,0-1 2 0,7 1-8 16,2-2-5-16,4 0-1 0,1 0-3 15,3 2 0-15,-2 3-4 0,0 2 2 0,-1 4 0 16,0 2-2-16,0 1-2 0,0 0 1 16,-2 6-1-16,-2 0 1 0,-2 6-1 15,-1 0-1-15,-4 6 2 0,-3 3-1 16,-1 4 0-16,-9 1 1 0,-3 2 2 16,-6 1-3-16,-2 1 0 15,-3 0-1-15,-3-2 0 0,0-2-1 0,3-5 0 16,6-4 0-16,6-6 1 15,5-5 0-15,6-5 0 0,1-1 1 0,1 0-2 16,10 0 3-16,4-1 0 0,8-5 7 16,6-1-2-16,0-1-6 0,0-1 3 15,1 2-3-15,-7-1-1 0,3 3-2 0,-3 0 1 16,-1 3 0-16,-2 0-25 0,0 0-41 16,3-4-50-16,-3-2-108 0</inkml:trace>
  <inkml:trace contextRef="#ctx0" brushRef="#br0" timeOffset="132722.04">2986 17404 363 0,'0'0'152'16,"0"0"-143"-16,0 0 0 15,0 0 36-15,-53-23-14 0,38 27-16 0,-2 6-4 16,-1 8 2-16,-3 6-1 16,1 6 3-16,1 9-1 0,1 7 3 15,4 6-4-15,-1 6 0 0,5 3 12 0,1 4-5 16,0-2-4-16,5 0-4 0,4-1-4 16,0-7-7-16,9-1-1 0,4-4 0 15,3-7 1-15,7-6-1 0,3-5 0 16,6-5-1-16,2-8-23 0,5 1-35 15,3-6-20-15,4-7-37 0,8-6-110 16,-2-2-29-16</inkml:trace>
  <inkml:trace contextRef="#ctx0" brushRef="#br0" timeOffset="133077.77">3562 17751 268 0,'0'0'135'15,"0"0"-101"-15,0 0-9 0,0 0 32 16,0 0-1-16,0 0-22 0,0 0-7 16,0 0 1-16,-25 37-6 0,32-32 4 15,3 0-1-15,6 0 4 0,3-3 0 16,5-2-13-16,-1 0-2 0,4-2-11 16,-3-3 1-16,-3 0-3 0,-2 3 1 15,0-4-2-15,-6 3-10 0,3 1-36 16,-3 1-25-16,0 1-29 0,-2 0-63 0,-1-1-63 15</inkml:trace>
  <inkml:trace contextRef="#ctx0" brushRef="#br0" timeOffset="133589.37">3932 18056 282 0,'0'0'149'15,"0"0"-129"-15,0 0 7 0,0 0 48 16,0 0-20-16,0 0-15 0,0 0 7 15,0 0-9-15,-14 41 2 16,20-54-3-16,4-8-22 0,2-2-10 0,1-8-3 16,-1 1 1-16,-1-2-2 0,-1-5 0 15,-2 0 1-15,0-6 1 0,-1-1-2 16,-2-1 0-16,0 1 0 0,-5 2-1 16,0 3 0-16,0 8 0 0,0 7 0 15,-1 8 0-15,0 6 1 0,0 5 0 0,-1 4-1 16,0 1 1-16,2 0-2 15,-1 2-1-15,-1 5 0 0,2 6 2 16,-2 3 0-16,2 4 0 0,0 4 0 0,0 0 1 16,2 0-1-16,5 0 1 0,0-2-1 15,1-3 0-15,2-2 0 0,3-6 0 16,-2-3 1-16,4-5-1 0,1-3-1 16,2-3-1-16,0-8-9 0,0-4-10 15,-2-4-3-15,-1-1 9 0,-2-3 4 16,-2 0 9-16,-4-3-2 0,0 2 4 15,-4 0 1-15,-1 7-1 0,0 2 0 0,-1 7 1 16,0 5 1-16,-1 2 9 16,0 1 1-16,0 4-5 0,-3 7-6 15,-1 5 2-15,-2 3 3 0,1 5 12 16,3-1-4-16,2 0-8 0,0-1-2 0,3 0-1 16,6-2-1-16,-2-1-1 0,6-3 0 15,0-3-2-15,2 0 1 0,1-6-20 16,1-2-39-16,2-5-26 0,2-4-30 15,2-8-107-15</inkml:trace>
  <inkml:trace contextRef="#ctx0" brushRef="#br0" timeOffset="133854.21">4383 17361 294 0,'0'0'78'0,"0"0"-45"16,0 0-11-16,0 0 9 15,0 0 17-15,0 0 2 0,68 69-6 16,-44-41-13-16,1 1-5 0,-1 4 0 16,-6 5-5-16,-2-1-6 0,-6 6-2 15,-2 3-5-15,-6 3-2 0,-2 4-2 0,-3 3-2 16,-9 0-1-16,-1 0-1 0,-6-1-2 16,-4-2 2-16,-3-4 1 0,0-6 0 15,-2-9 1-15,2-5-2 0,4-8 1 16,5-5 0-16,1-4-1 0,7-5 0 15,2-4-1-15,5-3-20 0,2-2-30 16,1-12-35-16,12-11-122 0</inkml:trace>
  <inkml:trace contextRef="#ctx0" brushRef="#br0" timeOffset="134855.38">5077 17909 253 0,'0'0'180'0,"0"0"-160"16,-40-54 3-16,21 40 36 0,-3 2-14 16,1 3-12-16,-2 4 1 0,-1 0-6 15,2 5-14-15,0 0 0 0,-1 7-1 0,2 6-3 16,2 5-4-16,-1 1 2 16,6 2-1-16,1 4 0 0,6 2-5 0,4-1 1 15,3 3-2-15,0-1 0 16,6-1-1-16,2-1 2 0,6-4-2 0,0-3 0 15,3-3 0-15,0-7 1 16,4-4 0-16,5-4-1 0,0-1 0 0,2-10 0 16,2-5-9-16,-4-5-3 0,-1-5-3 15,-6-5 9-15,-4-3 2 0,-6-3 3 16,-2-6 1-16,-7-3 0 0,0-5 0 16,-4-4 1-16,-7-4-1 0,1 4 1 15,-1 4-1-15,-1 9-1 0,4 11 1 0,2 10 2 16,3 9 3-16,2 7 4 15,-1 4 2-15,0 2-6 0,-1 6-5 0,0 8 1 16,1 7-1-16,1 7 3 16,1 4 8-16,0 2-3 0,5 4-2 15,3 1 0-15,-3 1 5 0,3 1-1 16,-3-1 0-16,2 0-5 0,1-1-4 0,-3 1-1 16,-1-1 3-16,1-3-3 15,-3-4 1-15,0-7-1 0,-1-8 0 16,1-4 1-16,0-9-1 0,1-4-1 0,1-2 1 15,0-8 1-15,3-8 4 0,4-6-4 16,5-8-1-16,1-5 1 0,4-3 0 16,2-1-1-16,-1 2 1 0,2 7 0 15,1 5-1-15,-2 4-2 0,1 5 0 16,-5 7 2-16,-2 5 0 0,-2 4 0 16,-3 4-1-16,-5 4 1 0,-1 5 0 15,-1 5 0-15,-5 2 1 0,0 6-1 16,-8 1 1-16,-2 3-1 0,-6 0 2 0,-1-2-1 15,1-1-1-15,1-4 0 0,2-1 1 16,4-5-1-16,4-6-1 0,3-4 1 16,2-2-1-16,0-5 0 0,4 0-1 15,7-9 1-15,5-5 1 0,4-6 0 16,9-3-1-16,0-3 1 0,1-3 0 16,0 0 0-16,-1 1 0 0,-1-1 0 15,-5 4 1-15,-3-2 0 16,-3 3-1-16,-3 1 1 0,-1 2 1 0,-9 4-1 15,-1 2-1-15,-3 7 6 0,0 2 9 16,-2 3 7-16,-2 3-7 0,-2 3-5 16,-5 8-5-16,-4 4-3 0,2 4 0 15,3 6 14-15,2 1-1 0,7 0-7 16,1 3-3-16,5-1-1 0,5 2 0 0,6-3-2 16,3-2-1-16,2-2 0 15,4-4 1-15,-4-3-2 0,4-3 0 16,-4-4 1-16,1-6-1 0,-4-3 0 15,-1 0-8-15,-5 0-26 0,-2-6-16 0,-6-3-22 16,-4-9-48-16,0-2-159 0</inkml:trace>
  <inkml:trace contextRef="#ctx0" brushRef="#br0" timeOffset="-213179.11">4202 6623 274 0,'0'0'59'0,"-55"-42"-51"0,27 39 2 15,0 3 13-15,3 3 15 0,3 4-13 16,6 4-4-16,0 0-3 16,5 5-4-16,5 5-4 0,-2 5-1 0,4 9-2 15,0 8 2-15,3 10 7 0,0 10-6 16,1 11 0-16,0 11-3 0,0 9-1 16,1 8 2-16,3 7-2 15,0 1 0-15,5 1-6 0,-2-7 3 0,2-6-2 16,-4-7 2-16,1-12-3 0,-5-3-3 15,-1-9 3-15,-7-5 0 0,-1-8 0 16,-3-5-1-16,-3-6 1 0,0-5 1 16,-2-7-1-16,1-5 2 0,-5-6 6 15,4-2 3-15,-3-7 2 0,2-4-1 0,-3-2 1 16,0-5-3-16,1-5 0 0,-3-6-4 16,-1-8-2-16,1-5-4 0,2-4 0 15,5-4-17-15,7-6-24 16,7-5-66-16,2 1-126 0</inkml:trace>
  <inkml:trace contextRef="#ctx0" brushRef="#br0" timeOffset="-212186.98">5735 7433 212 0,'0'0'96'0,"0"0"-1"0,0 0-43 16,0 0-12-16,0 0 4 0,0 0-12 15,0 0-16-15,0 0-7 0,-43 47-3 16,54-39-2-16,6-3-1 0,4 1-2 16,6-2 2-16,6-4 0 0,3 0 0 15,0-5-1-15,0-4 4 0,-3 2-6 16,-3-5 2-16,-3 0 3 0,-8-3-3 15,-2 3 1-15,-3-1-2 0,-6 2 0 16,-2 0 1-16,-5 0-1 0,-1-2 3 16,-6-1 2-16,-3-3 4 15,-6 0-2-15,-2-3-2 0,-1 1-1 0,-7 2-3 0,1 2 3 16,-3 7-4-16,4 3-1 0,-6 5 2 16,5 1 2-16,-5 9-1 0,2 6 1 15,2 5-4-15,0 7 2 16,5 4 1-16,2 5-3 0,6 6 0 0,4 3 1 15,0-1 0-15,7 0-1 0,2-2 3 16,11-3 2-16,3-4 0 0,9-4 1 16,2-3-1-16,7-7-1 0,4-5-1 15,4-3-1-15,3-7 0 0,0-4 0 16,1-3 0-16,-7-3-1 0,-1-4 0 16,-4-5-1-16,-2-1-7 15,-1-2-29-15,-5-6-20 0,-2-2-74 0,-8 2-118 16</inkml:trace>
  <inkml:trace contextRef="#ctx0" brushRef="#br0" timeOffset="-211894.49">5888 6938 439 0,'0'0'20'0,"0"0"0"15,0 0 14-15,0 0 24 0,0 0-27 16,0 0-18-16,0 0-12 0,0 0 0 16,51-4 3-16,-13-2 2 0,3-2 7 15,7 0 0-15,-5-1 1 0,-2 0-7 16,-7 1-5-16,-4 2 0 0,-11 3-2 16,-4 1 1-16,-10 2-1 0,-5 0 0 15,0 0 1-15,0 0-1 0,-4 2 5 16,-1 4-1-16,-9-3-4 0,-2 2-11 15,-3 0-27-15,2-1-32 0,2-4-66 16,4 0-182-16</inkml:trace>
  <inkml:trace contextRef="#ctx0" brushRef="#br0" timeOffset="-211191.6">6715 6610 295 0,'0'0'68'0,"1"-63"-21"16,-1 41 12-16,-1 3 3 0,-2 3-12 15,1 9-15-15,0 1-3 0,0 4-1 16,1 2 2-16,-3 0-5 0,2 5-9 16,-1 6-10-16,-1 12-6 0,0 8 0 15,-2 8 3-15,4 5 7 0,2 4 0 16,0-1-2-16,0 1-2 0,2-4 0 0,6-2-5 15,1-5 3-15,3-6 1 0,2 0-4 16,3-8-2-16,0-3 0 16,1-5-1-16,2-5 0 0,3-2 0 15,0-7-1-15,3-1 0 0,0-11 0 0,3-5 0 16,-5-4-22-16,1-6-21 0,-4 0-19 16,-4-1-16-16,-6-2-20 0,-8 5-37 15,-3 3-59-15</inkml:trace>
  <inkml:trace contextRef="#ctx0" brushRef="#br0" timeOffset="-211063.25">6626 6706 299 0,'0'0'47'0,"0"0"17"0,0 0-3 15,0 0-13-15,0 0-37 16,49-66-10-16,-6 42-1 0,14-4 0 16,4-1 0-16,0 0-15 0,1 3-77 15,-10 3-103-15</inkml:trace>
  <inkml:trace contextRef="#ctx0" brushRef="#br0" timeOffset="-210742.77">7063 6368 469 0,'0'0'31'0,"0"0"-9"0,0 0 4 16,0 0 12-16,0 0-13 0,59-53 0 16,-36 53 0-16,3 0-4 0,-3 6-5 15,-4 9-4-15,-4 2-5 0,-4 7-3 16,-8-1-2-16,-3 6 1 0,-2 0-2 15,-9-1 2-15,1 2-2 0,-2-7 0 16,-3 3 0-16,1-8 0 0,5-4-1 16,2-5 2-16,6-6 0 0,3-3 2 0,12-6 1 15,11-11-5-15,9-4 7 0,6-11-1 16,4-2-3-16,-4 1-2 16,-1 0 1-16,-1 4-1 0,-4 3 0 0,-1 1 1 15,-9 5 6-15,0 0 6 16,-7 4 1-16,-6 4 3 0,-4 4-8 15,-6-1-5-15,0 2-2 0,-1 2 1 0,-2-1-1 16,-2 1-3-16,-5 1-3 0,0 1-44 16,-2 1-29-16,-1 0-60 0,5 1-115 15</inkml:trace>
  <inkml:trace contextRef="#ctx0" brushRef="#br0" timeOffset="-207423.75">4323 7218 268 0,'0'0'41'16,"0"0"-26"-16,0 0 11 0,-2-41 31 15,-3 35-9-15,2 0-14 0,-2 3-16 16,-4 0-1-16,2 1-9 0,-3 2-2 16,-2 2-2-16,0 7 0 0,-3 5 1 0,-2 8-4 15,1 8 1-15,-2 8 0 0,0 3-2 16,3 4 5-16,1 4 1 0,0 5 0 15,2 4-2-15,-1 0 0 16,2 3 0-16,2 1-2 0,3-5 5 0,6-1-7 16,0-7 1-16,9-7 4 0,5 0-1 15,5-9 3-15,4-4 0 0,1-4 0 16,4-7-1-16,1-2-3 16,-2-7 0-16,1-2 0 0,1-5-3 0,-2-2-1 15,3-6-17-15,-1-7-38 0,2-2-50 0,-5-3-132 16</inkml:trace>
  <inkml:trace contextRef="#ctx0" brushRef="#br0" timeOffset="-207029.44">4956 7091 322 0,'0'0'4'0,"0"0"0"0,0 0 25 0,0 0 33 15,0 0-21-15,0 0-16 16,0 0-10-16,0 0-10 0,20-14-2 16,-6 29 12-16,5 6 2 0,4 4 6 15,5 2 0-15,2 7-9 0,1 2-1 0,1 4-1 16,-4 3-3-16,-1 2 1 15,-4 1 0-15,-4 3-5 0,-5-1 2 0,-5-2-3 16,1 1-1-16,-5-2-1 0,-4-5-2 16,0 0 0-16,-1-7 0 0,0 2 0 15,-3-7 0-15,-7 3 0 16,2-2 2-16,-6-2-2 0,-2 1 1 0,-1-6 0 16,-3-1 0-16,-1-2 0 15,2-3-1-15,1-2 1 0,4-6 0 0,1-1-1 16,4-4 0-16,5-3 0 0,2 0-25 15,2-5-15-15,1-9-52 0,3-1-127 16</inkml:trace>
  <inkml:trace contextRef="#ctx0" brushRef="#br0" timeOffset="-204404.04">3918 12367 224 0,'0'0'41'0,"0"0"-9"16,0 0 15-16,-50 5-3 0,33 19-19 15,-2 12-13-15,-1 10 4 0,1 9 1 16,2 2 0-16,3-1-6 0,5-5 6 16,7-8-6-16,2-7 1 0,5-11 12 15,8-9-5-15,4-8-5 0,5-8-2 16,6-10-4-16,7-11 0 0,7-11 1 15,-1-5-5-15,0-3-1 0,-7 1-2 16,-10 2-1-16,-8 4 3 0,-7 3 0 16,-8 2 4-16,-2 1 1 0,-11 1 6 15,-3-1-3-15,-6 4-2 0,-7 1-4 0,-1 7 0 16,0 4-5-16,-3 6 1 0,3 5-1 16,2 5 0-16,0 10 1 0,-1 1 1 15,2 7-1-15,0 2 0 16,4 4-1-16,5 1 1 0,3 4 0 15,5 0 0-15,1 1 0 0,8-3 4 16,0-3-1-16,7-5 0 0,8-6 4 0,4-7-5 16,9-8 0-16,7-3-1 0,2-13-1 15,5-5 0-15,0-7 0 16,-1-4 0-16,-7-2 1 0,-7-1-1 0,-6 1-1 16,-12 3 2-16,-5 3 0 0,-4 2-1 15,-1 0 3-15,-6 4 1 0,-7 0 2 16,-1 1 1-16,-2 2-4 0,-1 6-3 15,1 5 0-15,0 4 1 0,1 2-2 0,1 8 0 16,-2 5 2-16,-1 7-2 16,-2 1 0-16,3 3 0 0,1 3 0 0,0-3 0 15,2 0 1-15,3-4 0 16,5-7 3-16,2-7 4 0,4-4-5 16,2-3-1-16,3 0-1 0,4-2 0 15,0-4-1-15,6-3 1 0,0-2-1 16,2 4-4-16,-1 4-27 0,1 3-17 15,-1 8-26-15,0 4-43 0,-3-2-101 0</inkml:trace>
  <inkml:trace contextRef="#ctx0" brushRef="#br0" timeOffset="-185335.29">4407 7541 168 0,'0'0'145'0,"0"0"-70"0,0 0-4 15,0 0-11-15,0 0-8 0,0 0-21 16,0 0-12-16,-29-26-3 0,22 22-1 16,0 2-1-16,0-1-2 0,-1 1-3 15,2 2-1-15,-3 0 0 0,1 2-2 16,-4 9-1-16,0 2-3 0,-2 9 0 16,2 0 0-16,-1 6-1 0,4-1 2 15,2 1-1-15,3-1-1 0,2-3-1 16,2-3 0-16,0-2-1 0,2-8 1 15,2-1 0-15,4-7 0 0,3-3 0 16,3 0 0-16,4-11 0 0,0-3 1 16,0-5-1-16,-4-2 0 0,0-1 0 0,-7 2 1 15,0 1 0-15,-6-2 1 0,0 3-1 16,-1 1 0-16,0-1 1 16,-3 3 0-16,-2-1 1 0,1 5 6 0,1 3 4 15,0 4 2-15,3 1 1 0,-1 3-1 16,1 0-3-16,-3 6-6 15,0 8-6-15,1 7 0 0,-1 4 0 0,2 4 1 16,1-1 1-16,0 2-1 0,1-3-1 16,4-5 0-16,4-4 0 0,-2-4-1 15,3-5 0-15,3-2 0 16,-4-3-22-16,4-4-22 0,0-4-17 0,-3-5-37 16,0-5-101-16</inkml:trace>
  <inkml:trace contextRef="#ctx0" brushRef="#br0" timeOffset="-184783.51">4466 7528 331 0,'0'0'89'15,"0"0"-14"-15,0 0-6 0,0 0-17 16,0 0-17-16,0 0-10 15,0 0-15-15,0 0-10 0,16-4 1 0,-9 14 0 16,-1 2 4-16,1 1-1 0,-1-1 0 16,0 0-2-16,0-2-2 0,1-1 1 15,1-2 0-15,-1-3-1 0,1 0 0 16,2-4-1-16,2-1-1 0,0-6-6 0,0-3 0 16,0-1 3-16,-7-2 4 15,1 3 1-15,-2-1 1 0,-3-2 1 16,-1 4 0-16,0-2 0 0,0-1 4 15,0 0 2-15,0 1 4 0,0 2 1 0,0 2-1 16,0 2 1-16,-1 4 0 0,1 0 1 16,0 1 0-16,0 0-9 15,0 5-5-15,0 7-5 0,0 6 5 0,0 6 0 16,0 6 0-16,0 0 1 0,-5 6-1 16,0 2 1-16,1 2-1 0,-4 2-1 15,4 1 1-15,0 0-1 0,1-3 1 16,-1-2 0-16,1-4 0 0,0-3 0 15,-2-4 0-15,-1-4 0 0,-1-4 0 16,2-2 0-16,-2-6 1 0,1-1 0 16,0-7 0-16,-1-1 0 0,1-2 1 15,-1 0-1-15,-3-4 3 0,0-7 8 0,-2 0-1 16,1-2-5-16,-2 0-2 16,4 1-2-16,-1 3-2 0,3 0 0 0,2 4 0 15,3-3-2-15,2-1-17 16,1 1-21-16,10-3-23 0,7-2-52 15,2-3-88-15,3-2-152 0</inkml:trace>
  <inkml:trace contextRef="#ctx0" brushRef="#br0" timeOffset="-184470.49">4707 7728 251 0,'0'0'131'0,"0"0"-38"16,0 0-35-16,0 0 18 0,0 0-24 0,0 0-27 16,0 0-12-16,0 0-3 0,3-10-4 15,8 8 0-15,3-1 0 0,2-1 3 16,4-1 2-16,-3 1-1 15,-1-1-2-15,-5 0-4 0,1 3-2 0,0 0-1 16,-5 1 0-16,3 0-1 0,-6 0 0 16,0 1-10-16,-1-1-22 0,2 0-15 15,-4-2-12-15,0-1-18 0,0-3-30 16,-1 0-25-16,-1 0-52 0</inkml:trace>
  <inkml:trace contextRef="#ctx0" brushRef="#br0" timeOffset="-184229.84">4790 7559 88 0,'0'0'101'0,"0"0"-48"16,0 0 7-16,0 0 2 0,0 0 3 0,0 0-4 16,0 0-16-16,0 0-6 0,0 0-13 15,-16-24-2-15,16 24-5 0,0 5-6 16,0 7-4-16,0 3 3 0,2 4 12 16,-2 6-3-16,0 2-3 0,-1 2-3 15,-2 0-2-15,-2-1-2 0,2-3-4 16,2 0-1-16,0-4-4 0,1-2 1 15,1-4-2-15,3-2 1 0,1-1-2 16,-2-4 0-16,0-3 0 0,1-1 0 16,0-1 0-16,0-2-27 0,-2-1-15 15,2-1-17-15,1-3-11 0,1-5-49 16,-2 1-69-16</inkml:trace>
  <inkml:trace contextRef="#ctx0" brushRef="#br0" timeOffset="-182814.11">4906 7930 72 0,'0'0'114'0,"0"0"-58"16,0 0-4-16,-8 53-9 0,8-46 7 15,0-4-7-15,0-2-5 0,0 0-11 16,0-1-7-16,1 0 10 0,2 0 6 16,-1-3-5-16,1-3-1 0,0-5 4 15,4 0-12-15,-1-4-5 0,-2-1-6 16,4-3 0-16,-4-3-3 0,2-3-1 15,1 0 0-15,-1-6-4 0,-2 0 1 16,2-5-1-16,-2-1 0 0,-1-2 0 16,-2-4 0-16,1 2-1 0,-1 2 1 0,0 6 4 15,-1 4-2-15,2 10 1 0,1 4-1 16,-3 6 0-16,1 5 1 16,-1 1-2-16,0 3 4 0,0 0-2 0,0 0-1 15,0 0-3-15,0 3-2 16,0 4-4-16,0 6 1 0,0 1 3 0,2 4 1 15,-1 1-1-15,1-1 0 0,0 2 0 16,0-1 0-16,1-2 0 0,1-1 0 16,0 0 0-16,-1-1 0 0,0-4-1 15,3-3 1-15,-2-2-1 0,2-3 1 16,5-2 0-16,1-1 0 0,2-6 0 16,3-9 2-16,2 1-1 0,-6-5 1 15,0-1 0-15,-2 2-1 0,-6 0-1 16,0 6 1-16,-1 4-1 0,-3 3 1 15,-1 5 3-15,0 0 4 0,0 2-3 16,0 7-5-16,0 4-1 0,-2 8 1 16,1-2 1-16,1 1 0 0,2-4 0 0,8-4-1 15,5 1-1-15,4-7 0 0,6-2 1 16,-5-4 0-16,5-1 0 0,-3-4-2 16,-3-5-17-16,-1 0-38 0,-4-2-23 15,1-3-90-15,-8 0-253 0</inkml:trace>
  <inkml:trace contextRef="#ctx0" brushRef="#br0" timeOffset="-167292.58">7377 7930 182 0,'-8'12'152'0,"6"-9"-74"0,-2-3-10 15,3 0-6-15,1 0-16 16,-1 0-22-16,1-2-14 0,0-5-4 0,1 1-2 16,5-3-3-16,-2-4 0 15,4 1-1-15,-1-1 0 0,-1-3-7 16,1 2-20-16,-3-4-30 0,2-2-50 15,-1 2-128-15</inkml:trace>
  <inkml:trace contextRef="#ctx0" brushRef="#br0" timeOffset="-166732.25">7554 7278 50 0,'0'0'209'15,"0"0"-158"-15,0 0-19 16,0 0 10-16,0 0 10 0,0 0-10 0,-5 55-5 16,-2-31-11-16,-1 1 3 0,-5 2 1 15,-3 0-12-15,-3 0-4 0,-1-1-3 16,-3 0-4-16,2-2-3 0,-2 0 2 16,1-6-3-16,5 0 0 0,1-4-1 15,5-3-1-15,1-3 0 0,-1-4 0 16,5-1-1-16,0-3 1 0,0-1 0 15,2-4 2-15,-4-6 2 0,2-3 1 16,2-5-2-16,0-6 0 0,3-3-1 0,0-2-2 16,1-2 1-16,1 5-1 15,3 8 2-15,-1 5 1 16,-1 7 3-16,4 4 1 0,1 3 1 16,-1 0-2-16,6 6-3 0,3 5 1 0,2 4 0 15,-1 3 3-15,0 0 1 0,0 0 4 0,-5 3-2 16,3-2-5-16,-4 0-2 15,1-3-3-15,-2 0-1 0,0-2 1 0,-1-1-1 16,2-1 0-16,0-4-1 0,2-3-19 16,4-2-19-16,1-3-40 15,2 0-65-15,0-8-168 0</inkml:trace>
  <inkml:trace contextRef="#ctx0" brushRef="#br0" timeOffset="-164998.55">8169 7489 120 0,'0'0'0'0,"0"0"5"0,0 0 2 15,0 0 13-15,0 0 1 0,0 0-12 16,0 0 1-16,-4-8-1 0,4 8 5 16,0 0-2-16,0 0 0 0,-1-1-4 15,1 0 2-15,-1-2-2 0,0 2 4 0,1 0 2 16,-1-3 2-16,1 4-1 0,0 0 3 15,0-2-3-15,0 2 1 16,-1 0 1-16,1 0 2 0,0 0-1 16,0 0-1-16,0 0-2 0,0-1-2 0,0 1 1 15,0 0 2-15,0 0 1 0,0 0 2 16,0 0-1-16,0 0-2 0,0 0-4 16,0 0-2-16,0-2-4 0,0 1-3 15,0 1 0-15,0-1-1 0,0-1-1 16,0 2 0-16,0 0-1 0,0-2 0 15,0 1 1-15,0-1 0 0,0-2 0 16,0-1 0-16,0-2 0 0,-4 0 1 0,1 1 1 16,-1-3-1-16,-3 4 0 15,1-2 0-15,0 0-1 0,-2 1 1 0,2 1-1 16,-4 0 2-16,3 3-3 16,-3-1 1-16,0 2 0 0,-3-1-1 15,2 2 0-15,-3 0 0 0,4 4 0 16,-3 2 0-16,3 3 0 0,0 4 0 0,-1 0 0 15,2 5 0-15,0 2 1 0,3 0 0 16,-1 1-1-16,6 0 0 0,1-3-1 16,0 0 1-16,2-4 0 0,7-2 0 15,-2-3 0-15,3 2 0 16,3-7 0-16,1-3 1 0,4-1 0 16,0-3-1-16,2-6 0 0,3-2 2 0,-3-5-1 15,3-1-1-15,-3-5 0 0,-1-1 1 16,-3-1-1-16,-4-1 1 0,1-1-1 15,-8 1 2-15,-1-2 0 0,-3 0 0 16,-1-1 4-16,0-2 1 0,-2-1 1 0,-3-1 0 16,1 5-1-16,-4 1 0 0,4 5-2 15,2 6 3-15,-1 4 2 16,2 5 3-16,0 3-4 0,1 2 2 0,-2 1-2 16,1 0-2-16,1 3-7 15,-3 6 0-15,1 9-2 0,-1 10 2 0,0 5 0 16,-2 6 2-16,3 0-1 15,2 4 3-15,0-2-1 0,0-1-1 0,0 0 1 16,0-5 3-16,1 0 3 0,2-5-4 16,2-4-2-16,-2-3-3 0,2-5 0 15,0-6 0-15,-1-4 0 0,0-4-1 16,0-4-2-16,4-4-8 0,1-4 4 16,1-3 6-16,4-3-1 0,-2-4-1 15,-2 0 0-15,-1-2 3 0,-2-2 0 16,2 0 0-16,1-4 0 0,1 0 0 15,1-3 0-15,-1 1 1 0,1 4-1 16,-1 1 1-16,-1 4-1 0,0 4 1 0,-4 4 1 16,1 7-1-16,-5 1 3 15,-2 3 0-15,1 0 2 0,0 2-1 0,2 5-5 16,1 4 0-16,4 2 2 0,-3 4 0 16,-1 0 2-16,5 1 0 0,-3-1-2 15,2-1 0-15,0 1-1 0,2-5 1 16,-2 2-2-16,1-5 1 0,1-3 0 15,-1 0 0-15,1-5-1 0,2 2-1 0,-2-3-2 16,1-3-1-16,1-4-1 16,0-4 1-16,2-2 0 0,-2-1 3 15,0-2 1-15,0-2 0 0,0-1 0 16,-2-1 0-16,0-1 0 0,1 1 1 0,-3 0 1 16,0 4-1-16,-1 5 1 15,-3 1 3-15,-1 3 1 0,-2 4 3 0,-1 2 2 16,0 1 0-16,0 0 0 0,0 0-2 15,0 0-5-15,0 0-3 0,0 3-1 16,0 8-2-16,-1 2 2 0,-1 5 1 16,2 2 0-16,0 1 0 15,0 3-1-15,0 2 2 0,0 3-2 16,0 1 2-16,-2 2-2 0,-2 0 1 0,0 2-1 16,-4-1 1-16,2 2-1 0,1-2-1 15,-1-2 0-15,2 0 0 0,0-3 0 16,-2 1 0-16,1-2 0 0,0-2 1 15,-2 0 0-15,-1-1-1 0,-4-2-1 0,2-5-3 16,-1-1-5-16,-2-1 4 0,2-3 3 16,0-4 1-16,-1-2 0 15,2-3 2-15,0 0 0 0,-2-3 0 0,3 0 1 16,-1-6-1-16,2-6 2 16,2-2 2-16,1-6-2 0,3-4 3 0,2-7 2 15,0-4-3-15,5 1 0 16,4-4-2-16,4 4-1 0,1 2 0 15,4 3-1-15,-1 6 0 0,0 5 0 16,3 6-15-16,1 3-20 0,1-1-43 16,2 4-30-16,-3-1-95 0</inkml:trace>
  <inkml:trace contextRef="#ctx0" brushRef="#br0" timeOffset="-164895.63">8873 7602 427 0,'0'0'40'15,"0"0"-4"-15,0 0-25 0,0 0-11 16,0 0-77-16,-28-44-294 0</inkml:trace>
  <inkml:trace contextRef="#ctx0" brushRef="#br0" timeOffset="-158307.15">6491 6579 320 0,'0'0'36'0,"-5"-38"2"0,5 35 19 16,0 3 9-16,0 0-16 0,0 3-28 15,6 9-15-15,-1 7-3 0,4 8 8 16,-2 1 9-16,2 2 0 0,0-2-5 16,0-2-6-16,1-1-2 0,2-1-2 0,0-4-3 15,0-2 1-15,0-3-1 16,3-7 1-16,0-4-3 0,2-4 1 0,1-7 0 15,2-7 2-15,1-6-1 0,-3-3 1 16,-1-2-2-16,-7-1 1 0,0-1 0 16,-4 1 3-16,0-3 3 15,-2 1 3-15,-2-4-3 0,-2 2-3 16,0 0 5-16,-2 3 0 0,-1 5-3 0,-1 4 2 16,2 5-1-16,2 5-2 0,-1 5 1 15,1 1 1-15,0 2 0 0,0 0-4 16,0 7-5-16,0 9-3 0,1 6 3 15,0 7 0-15,-1 5 1 0,1 6-1 16,-1 4 2-16,0 6-2 0,2 3 2 16,-2 1 0-16,1 4-1 0,1 3-1 15,1-4 0-15,0-1 1 0,2-4-1 16,1-3 0-16,-3-4 1 0,-2-2-1 16,-1-4 0-16,-1-5 0 0,-8 1 0 0,0-6 0 15,-3-1 0-15,-3-4-1 0,4-4 0 16,-3-4 0-16,3-6 0 15,5-6 1-15,-3-4 0 0,5-6 0 0,0-10 3 16,-2-8-2-16,6-10-1 0,0-8-1 16,5-7 0-16,3-5 1 0,7-3 0 15,1 4 0-15,3 4 2 0,2 7-2 16,1 4 0-16,-1 7 1 0,2 5-1 16,0 6 0-16,-3 2-1 0,0 4-25 15,3-6-56-15,-2-2-76 0,-3-3-271 16</inkml:trace>
  <inkml:trace contextRef="#ctx0" brushRef="#br0" timeOffset="-134112.28">7020 12114 76 0,'0'0'110'0,"0"0"37"15,0 0-104-15,-19-52 11 0,15 44 4 16,2 1 0-16,2 1-15 0,0 3-14 16,0 0-3-16,0 2 0 0,0 1-5 15,0 0-8-15,0 3-4 0,0 7-6 16,4 9-2-16,1 13 0 0,0 9 14 16,-3 9 8-16,-2 1-6 0,0 2-5 15,-2-2-5-15,-2-7-3 0,1-3-2 16,-1-6-1-16,4-7 1 0,0-4-2 15,0-7 1-15,0-3-1 0,0-6 0 16,4-2 0-16,-3-5-1 0,0-1-30 0,2 0-4 16,-1-1-15-16,0-6-14 0,1-4-10 15,-3-4-44-15,0 1-58 0</inkml:trace>
  <inkml:trace contextRef="#ctx0" brushRef="#br0" timeOffset="-133539.8">6994 12092 244 0,'0'0'86'0,"0"0"-17"16,0 0 7-16,0 0-11 0,4-50-10 15,-3 50-17-15,2 0-14 0,3 2-8 16,1 5-6-16,6 2 4 16,4 7 12-16,-1 2-2 0,2 2 1 0,-2 3-3 15,1 2-11-15,-2 2-2 0,0-1-1 0,0 0-1 16,0-2-2-16,-1-1-2 15,1 0-1-15,-3-4 0 0,2-3-2 16,-2-3 0-16,1-5 1 0,1-3 0 16,-1-4-1-16,5-1 1 15,1-4 2-15,1-8-2 0,-2-2 0 0,0-4 0 0,-1-4 1 16,-1 1-1-16,2-5-1 0,-2-1 2 16,-2-1-1-16,-2-2 1 0,-1-2-2 15,2 0 1-15,3 1 1 0,0 2-2 16,3 5 0-16,-1 5 1 0,-1 6-1 15,-5 4 0-15,-5 5 4 16,-3 4 6-16,-3 0 0 0,1 0-3 0,0 2-5 16,1 7 0-16,4 3-1 0,0 4 3 15,-1 7 0-15,1 2 4 0,-2 3 2 16,-2 4-2-16,2 3-3 0,-3 5 0 16,-2 4-1-16,0 3-3 0,0 0-1 15,0-2 0-15,0-1 0 0,-1-3 0 0,1 0 0 16,0-6 0-16,0-2 2 0,0-2-2 15,0-5 0-15,0-2 0 0,0-4 0 16,-1-4 0-16,-2-5 0 16,1-5 0-16,2-2 1 0,-1-3-1 0,-1-1 0 15,-2 0 1-15,-5-4 1 16,1-2-2-16,-3-4-15 0,2-3-13 0,1-1-16 16,4-5-27-16,3-8-60 15,1 0-123-15</inkml:trace>
  <inkml:trace contextRef="#ctx0" brushRef="#br0" timeOffset="-132691.38">8463 12136 59 0,'0'0'33'0,"0"0"-25"0,0 0 129 15,0 0-89-15,0 0 5 0,0 0-5 16,0 0 8-16,2-47-5 16,-4 43-8-16,-1-1-7 0,-2 1-11 0,0-3-3 15,-2 3-6-15,-2 0-4 16,-5 0-4-16,-2 4-2 0,-3 0-3 0,-2 0-2 15,-5 2 0-15,0 1 1 16,-2 2 0-16,0 5-1 0,0-1 0 0,0 2 0 16,0 2 2-16,3 4-1 0,0 0 1 15,4 3 1-15,5 5 1 0,2 0-2 16,5 5 0-16,2 3 0 16,2-1-1-16,4 2 1 0,1 1 1 0,2-1-1 0,7-4 0 15,1 1-1-15,3-4 0 16,5 0 1-16,2-2 0 0,-1-6 0 15,5-1 0-15,1-4 0 0,0-3 0 16,3-3 0-16,0-5-1 0,-1-1 0 16,1-2 1-16,-3-9-2 0,-1 0 1 0,-2-7 1 15,-4 1-1-15,-1-2-1 0,-6-4 1 16,-4 4 0-16,-5-3 0 0,-2 0-1 16,0 2 2-16,-7-4 2 0,-5 5 6 15,-6-2-3-15,-1 0-2 0,-6 3-3 16,-1 1-2-16,-3 4 1 0,2 1-1 15,6 2 1-15,4 3 0 16,7 1-2-16,7 4 2 0,1-2 2 0,2 1 3 16,0 1-4-16,2 0-3 0,10 0-1 15,7 0 1-15,10 0-1 0,6 0 1 16,4 0 1-16,-3 0-1 0,-5 3 1 16,-1 3-1-16,-5-1 0 0,-4 4 0 15,-1 2 0-15,-4 3 0 0,-3 1 1 0,-3 3 1 16,-1 1 0-16,-2 0 2 15,-3 3 2-15,2-1 2 0,-2-5-1 0,0 4 3 16,1-5-4-16,-1-3 0 0,1 3-3 16,-2-4-1-16,1 0 0 15,-1-2-2-15,-1 0 0 0,0-2 0 0,-1-1 0 16,-1 0-4-16,1-3-27 0,2 0-28 16,2-3-29-16,1 0-55 0,3-6-91 15</inkml:trace>
  <inkml:trace contextRef="#ctx0" brushRef="#br0" timeOffset="-132229.84">8798 12265 255 0,'0'0'116'16,"0"0"-74"-16,0 0 21 16,0 0-3-16,0 0-11 0,0 0-18 15,0 0-3-15,57-9 11 0,-46 32-5 16,-1 5-1-16,-2 3 3 0,1 3-6 15,-6-2-9-15,0 1-2 0,-1 2-6 16,-1-2-2-16,-1 1-4 0,0-2-3 0,0-3-3 16,-2-6 0-16,0-5 0 15,1-2-1-15,1-7 1 0,-1-3-1 0,1-5 0 16,0-1 0-16,0 0 0 0,0-4 3 16,0-7 3-16,0-7-4 0,0-1-2 15,1-8 0-15,-1 0 0 0,0-3 0 16,0-2 2-16,0-6-2 0,-1-3 0 15,-2-6 2-15,-1 1-2 0,-1 1 0 0,1 3 1 16,2 6 0-16,1 9 0 16,1 5 0-16,0 9-1 0,2 4 1 0,0 5 0 15,-2 1-1-15,1 1 2 16,4 2 0-16,3 0-2 0,7 3 0 0,7 3 0 16,7 2 0-16,2-1 0 0,1-2 0 15,-1 0 2-15,-2-3 0 0,1 2 1 16,-4-4-3-16,-3 0 1 0,-4 0-1 15,-2 0 0-15,-6 0 0 0,-4 0 0 16,-3 0-2-16,-2 0-24 0,-2 2-16 16,-2 5-24-16,-5 3-18 0,-5 2-10 15,-6 2-60-15,0-4-38 0</inkml:trace>
  <inkml:trace contextRef="#ctx0" brushRef="#br0" timeOffset="-132098.65">8929 12283 316 0,'0'0'82'0,"0"0"-11"0,0 0-3 16,0 0-16-16,0 0-33 0,0 0-15 15,0 0 8-15,0 0 12 0,59 14-5 16,-26-14-9-16,-4 0-7 0,-4-1-2 16,-7-1 1-16,-2 2-2 0,-3 0-11 15,-3 0-58-15,-4 0-76 0,-3 0-100 16</inkml:trace>
  <inkml:trace contextRef="#ctx0" brushRef="#br0" timeOffset="-131649.28">6627 12998 352 0,'0'0'54'0,"0"0"-29"15,0 0-19-15,0 0 7 0,0 0 13 16,0 0-4-16,64 10 11 0,-21-10 7 16,10 0-13-16,8 0-3 15,13 1 5-15,3-1 2 0,11 0-3 0,3 0-8 16,9-2-5-16,9-2-3 0,1-2 0 15,3 0-2-15,2-1-4 0,0-2 2 16,-2 1-2-16,0-1 2 0,-1 1 0 0,-9-1-8 16,-7 0 1-16,-10 0-1 15,-13 0 1-15,-6 0 0 0,-12 4 1 16,-8 0-2-16,-8 2 0 0,-6 1 2 0,-6 1-2 16,-7 1 1-16,-8 0-1 15,-5 0-3-15,-4 0 0 0,-2 0 2 0,-1 0 1 16,0 1-2-16,0 0-22 0,-4 1-23 15,-5 0-21-15,-6-1-10 0,-5-1-59 16,-2-1-36-16</inkml:trace>
  <inkml:trace contextRef="#ctx0" brushRef="#br0" timeOffset="-131224.04">7018 12989 144 0,'0'0'117'0,"0"0"-47"0,0 0-17 16,0 0 4-16,0 0-16 0,0 0-18 15,0 0-12-15,0 0-4 0,37-5 0 16,-2 12 17-16,12 4 8 0,10-1-6 15,11 0 2-15,9 1-3 0,2-3-4 16,5 1-3-16,0-4-3 0,1 1-2 16,0-2-3-16,0-3 1 0,-2-1-2 15,3 0-3-15,2-5-1 0,-1-2 1 16,-1-3-6-16,-6-1 0 0,-11-1 1 16,-7 1 0-16,-12 1-1 0,-11 0 1 15,-9 4 0-15,-7 2 0 0,-6 2-1 16,-6 2 0-16,-3-3 0 0,-5 3 0 0,-1 0 0 15,0-1-1-15,1 1 1 16,-2 0-1-16,0 0 1 0,-1 0 0 16,0 0 0-16,0 0 0 0,0 0 0 15,-5 0-25-15,-4-2-21 0,-7-4-30 16,-11-2-91-16,-1 0-207 0</inkml:trace>
  <inkml:trace contextRef="#ctx0" brushRef="#br0" timeOffset="-92325.29">5593 14736 162 0,'0'0'38'0,"0"0"37"0,0 0-49 0,0 0 6 15,0 0 7-15,0 0-7 0,-1-50-3 16,1 47-9-16,0 3-4 0,0 0-1 16,0 0 1-16,0 0-4 15,0 0-1-15,0 0-4 0,2 1-2 0,5 4-5 16,1 6 3-16,4 0 14 0,3 5 9 15,-2 0-9-15,-1 2-3 16,2-1-4-16,0 1-1 0,2 0 1 0,0-3 6 16,0 0-5-16,1-3-5 0,-1-3-2 15,4-1 1-15,3-3-2 16,-2-2 0-16,8-1 1 0,0-2-1 0,6-8 1 16,1-4 4-16,1-3-3 0,-2-2 1 15,-1 1-1-15,-3 1-3 0,-1 1-1 16,-6 1 0-16,0 4 2 0,-4-1-3 15,-2 1 2-15,1 0 0 0,1-1 0 16,3 0 0-16,-2 1 3 0,4-1-1 16,-1-1 1-16,7 2-3 0,-1 3 2 15,-4 4-1-15,2 2 0 0,-5 2 0 16,-3 7-2-16,-1 3 0 0,-3 3 2 0,-1 1-2 16,-3 2 2-16,1 0 1 15,-1 0-1-15,-4 0-1 0,3-2 1 0,-4-3-2 16,3 1 1-16,0-5-2 0,-3 0 0 15,3-3 0-15,-4-2 1 16,1-4 0-16,1 2 0 0,-2-2 1 0,5 0 0 16,-1-4 1-16,-1-2-1 15,1 0 1-15,-1 1-3 0,0-3 1 0,-3 0 1 16,4-2-1-16,1 0-1 0,0 0 1 16,4-2 0-16,-2 1-1 0,4 1 0 15,-2-2 0-15,4 0 1 0,-3 2-1 16,0 1 0-16,-1 2 0 0,-4 3 0 15,2-2 0-15,0 2 0 0,0-2 0 16,-3 3 0-16,3-3 0 0,-1 3-1 0,0 1 1 16,0 0 1-16,2 2-1 15,3-2 1-15,0 2-1 0,3 0 0 16,0 0 0-16,0 3 1 0,-1 3-1 0,2 1 0 16,1 1 0-16,-3-1 1 0,2 1-1 15,-3-1 1-15,0-2-1 0,-3 1 0 16,0-2 1-16,-2 0-1 0,-3-2 0 15,3-1 0-15,-1-1 1 0,-3 0-1 16,3-2 1-16,1-4-1 0,4-2 1 16,-1 1 2-16,2-3-2 0,0 0 1 15,-3 0 2-15,2-2 0 0,-2-1-1 16,0 1 1-16,-2-1-1 0,-4 0 1 16,3 0 0-16,-6 1 0 0,3 2 1 15,-4-1 0-15,2 1 3 0,-1 0 0 16,-2 0-3-16,0 1-1 0,0 1 0 15,-4 1 0-15,0 0-1 0,0 1 0 16,-1 1 0-16,-5-1-2 0,2 0 0 16,0 1-1-16,-5 2 0 0,4 0 0 0,-3 2-1 15,1-2-5-15,2 2-18 0,-4-1-10 16,5 2-24-16,-2-3-32 0,-2-4-52 16,5-1-136-16</inkml:trace>
  <inkml:trace contextRef="#ctx0" brushRef="#br0" timeOffset="-89745.44">9850 14652 105 0,'0'3'12'0,"0"-3"130"15,0 0-56-15,0 0-35 0,0-3-2 16,0 1-1-16,0 0-5 0,0 1-10 16,0 1-8-16,0 0-1 0,0 0-5 15,0 0 0-15,0 0-1 0,0 0-6 16,0 0-1-16,0 0-2 0,2 0-2 16,5 0-3-16,7 0-1 0,6 0 1 15,7 0 4-15,8 0 2 0,5 0-1 16,1 0 0-16,2 0 3 0,1-2-2 15,0-1 0-15,2 0-3 0,-2 1-1 16,3 1 0-16,-4-2-1 0,3 3 1 16,-5-1-2-16,1 1 0 0,-6-1 0 15,-2-1-1-15,-3 0-1 0,-5 0 1 0,-1 0-2 16,-5 0-1-16,-3-1 0 16,-3 1 4-16,-3 1-1 0,-6 0 1 15,-2 1 0-15,-3 0-3 0,1 0 0 0,-1 0 0 16,0 0 1-16,0 0-2 0,0 0 0 15,0 0 0-15,0 0 0 0,0-1-9 16,0 1-19-16,0 0-21 0,-1 0-11 16,-4 6-17-16,-4 1-24 15,-3 1-40-15,-2-1-26 0</inkml:trace>
  <inkml:trace contextRef="#ctx0" brushRef="#br0" timeOffset="-89174.18">9967 14734 87 0,'0'0'100'0,"0"0"-61"0,0 0 1 0,0 0 0 16,0 0 3-16,0 0 0 0,0 0 1 15,0 0-12-15,-22 9-11 0,22-9-6 0,0 0 0 16,0 0 5-16,0 0-6 0,1 0-4 16,0 1 0-16,3 0 5 15,3 1-2-15,2-1-1 0,6 2 0 16,2-2 2-16,2 1 2 0,7-2 1 0,-2 0-6 16,6 0 0-16,0 0-1 0,-1 0-1 15,3 0-3-15,1 0 1 0,1-2-1 16,3 0 0-16,-3-2 0 0,1 0 0 15,0-1-3-15,-2 1 1 0,-1 1 1 16,-3-1 0-16,-6 0-2 0,-1 1 1 16,0 0-2-16,-5 1 0 0,0-3 1 15,-1 3-1-15,1-3-2 0,-3 3 0 16,-4 0 2-16,1 0 0 0,-3 2 3 0,1 0-2 16,-1-1 1-16,-1-1 0 0,-1 1 0 15,2-1 1-15,-5 1 0 0,1 1 1 16,-2-2-2-16,-1 1 3 0,0 1-2 15,-1 0-1-15,0 0 1 0,0 0 0 16,0 0 0-16,0 0 0 0,0 0 0 16,0 0-2-16,0 0-1 0,0 0 0 0,-1 0 0 15,-2-2-2-15,0 1 0 16,0 1 0-16,-4 0-2 0,2-1-8 16,1 1-21-16,-4 0-20 0,0 0-22 15,-6 0-30-15,3-1-117 0</inkml:trace>
  <inkml:trace contextRef="#ctx0" brushRef="#br0" timeOffset="-69141.68">9462 14757 150 0,'-7'-20'18'0,"-1"9"17"15,-2 0 26-15,-1 4-17 0,0 0 3 16,0 3-5-16,-1 1-10 0,2 1-2 16,-1 2-5-16,0 0-2 0,1 6-1 15,-1 4 1-15,0 3-3 0,1 7 2 16,0 4-5-16,2 7 1 0,1 4 1 16,3 6 1-16,1 7-7 0,-1 5 2 0,4 7-3 15,0 3-1-15,0 3-2 0,0 4-2 16,1-1-1-16,3-2-3 15,-2-3-2-15,-1-7-1 0,-1-3 0 0,0-6 2 16,0-7-2-16,-2-3 1 0,0-4 0 16,-5-7-1-16,1-1 2 0,-2-4 0 15,-1-6 0 1,-1-5 3-16,-2-1 2 0,-1-3 5 0,-2-3 1 16,-5-3-3-16,2-1-1 0,-5-1-1 0,2-6-2 15,-3-2-3-15,2-5 0 16,2-3-1-16,0-2-2 0,3-5 0 15,0-1-12-15,5-3-15 0,6 2-22 0,6-6-10 16,7-1-26-16,12-3-78 0,4 2-133 16</inkml:trace>
  <inkml:trace contextRef="#ctx0" brushRef="#br0" timeOffset="-68686.63">9656 15408 252 0,'0'0'126'16,"0"0"-112"-16,0 0 30 0,0 0 17 0,0 0-18 15,19 50-15-15,-9-47-8 0,3-2-4 16,2-1-4-16,2 1-1 0,2-1-2 16,1-1 0-16,5-2-1 0,-2-2-3 0,-1-3 0 15,-2-1-2-15,1-1-1 16,-6-2 1-16,-3-2-3 0,-1-1 3 0,-3-1-2 15,-1-2 0-15,-5 0 1 16,-2 0 0-16,0-1 4 0,-4-3 1 16,-3 1-3-16,-2 0 2 0,-4-2 0 15,-2 4-1-15,-1 1 1 0,-2 4 0 0,0 6-1 16,1 4-1-16,-2 4 0 16,-4 2 0-16,2 8 1 0,0 5-1 15,0 4 1-15,1 6 2 0,1 4 1 0,4 3 1 16,-1 4 2-16,4 0-4 0,1 2 1 15,6-4 1-15,4 1-2 0,2-6-1 16,7-1 0-16,6-5-1 0,3-1-1 16,6-5 1-16,4-5-2 0,5-1-2 15,1-7-1-15,0-4 0 0,0 0 0 16,-2 0 0-16,-5-10-19 0,-2 2-16 16,-3-5-16-16,0-3-19 0,-3-2-31 15,-3-2-73-15,-2 0-49 0</inkml:trace>
  <inkml:trace contextRef="#ctx0" brushRef="#br0" timeOffset="-68392.78">10115 14878 288 0,'0'0'72'15,"0"0"2"-15,0 0-7 0,0 0 9 16,0 0-25-16,0 0-14 0,0 0-11 15,0 0-8-15,-23-14-6 0,16 28 1 16,0 5 5-16,1 4 5 0,0 4 0 16,-1 2-8-16,0 6-3 0,1 1-1 15,0 3 1-15,1-4-2 0,0 0-3 16,4-3-2-16,1-2-1 0,0-5-1 16,3-2-3-16,4-5 0 0,2-1 0 15,1-2 0-15,1-2-1 0,0-5-13 16,0-1-11-16,1-2-16 0,0-5-24 15,3 0-17-15,-5-6-41 0,1-5-79 0</inkml:trace>
  <inkml:trace contextRef="#ctx0" brushRef="#br0" timeOffset="-68272.33">9976 15062 149 0,'0'0'80'0,"0"0"-63"0,0 0 14 15,58-41-27-15,-22 31-4 0,7-3-36 16,-4 2-85-16</inkml:trace>
  <inkml:trace contextRef="#ctx0" brushRef="#br0" timeOffset="-67824.14">10272 14976 342 0,'0'0'33'0,"0"0"-2"0,0 0 10 15,51 3-1-15,-34 0-10 0,-1-1-3 0,4 2-3 16,-5 2-6-16,-2 2-3 0,-3 2-2 16,-4 4-7-16,-5 3-4 0,-1 1-1 15,-7 5-1-15,-4-1 0 0,-3-1 0 16,2-1-7-16,-5-2-5 0,3-1 5 16,3-4 5-16,3-4 1 0,4-5 1 0,3-4 1 15,1 0 1-15,1 0-1 16,5-7 11-16,4-3 0 0,0-5-3 0,3-4-7 15,2 0 0-15,-4-3-1 16,1 4 0-16,-2-3 1 0,0 2 1 16,0 2 1-16,-1-1 2 15,0 3 7-15,-2 1 1 0,2 2 1 0,-4 3 1 16,0 2 2-16,-3 4 2 0,-2 1 5 16,0 2 2-16,0 0-7 0,0 0-5 0,0 5-8 15,-2 5-4-15,-1 6-2 0,-1 5 6 16,-1 2-1-16,-2 2 5 0,3-2-3 15,4-1-2-15,0-2-3 0,4-5-1 16,6 0 0-16,1-3-1 0,2-2 0 16,0-2 1-16,-1-6-2 0,3 1-3 15,0-3-17-15,1 0-7 0,0-3-20 16,2-5-33-16,0-2-53 0,0-1-165 16</inkml:trace>
  <inkml:trace contextRef="#ctx0" brushRef="#br0" timeOffset="-67387.23">10742 15497 234 0,'0'0'168'0,"0"0"-97"15,0 0-18-15,0 0 7 16,0 0-17-16,0 0-23 0,0 0-14 15,0 7-5-15,0-7 1 0,0 0-2 16,0 0-1-16,2 0-31 0,2-5-58 16,2-1-124-16</inkml:trace>
  <inkml:trace contextRef="#ctx0" brushRef="#br0" timeOffset="-66485.03">10013 15066 227 0,'0'0'76'0,"0"0"-12"0,0 0-8 16,0 0-4-16,0 0 5 0,0 0-13 15,0 0-17-15,-2-11-9 0,7 8-7 16,10-1-5-16,3 1-2 0,6-1-1 0,9-1-3 16,6-2 0-16,7-2-14 15,2-4-43-15,2-4-74 0,-8-2-168 16</inkml:trace>
  <inkml:trace contextRef="#ctx0" brushRef="#br0" timeOffset="-65924.89">11277 15033 258 0,'0'0'43'15,"0"0"-3"-15,-5-60-2 0,-2 48 8 16,-1 2 8-16,-5 2-8 0,1 2-17 16,1 2-11-16,-4 2-3 0,-1 2-3 15,1 1-2-15,-2 6-2 0,1 4-1 16,-4 2 1-16,2 8-1 0,-5 4 1 16,0 6-2-16,3 9-2 0,-1 3 0 15,3 7-1-15,3 2-1 0,2 1 1 0,2 1 0 16,7-3 0-16,1 2 2 0,3-5 0 15,0-2-3-15,0-1 1 16,0-4 0-16,1-3-1 0,-1-2 0 0,0-2 0 16,0-3 0-16,-5-3-2 15,-2-3 0-15,-1-2 0 0,-2-4 0 0,-1-1 1 16,2-5-2-16,-2-1 1 16,0-5-2-16,2-3-6 0,-2-4-10 0,0 0-12 15,2-8-18-15,-2-5-38 0,1-7-39 16,0 1-37-16</inkml:trace>
  <inkml:trace contextRef="#ctx0" brushRef="#br0" timeOffset="-65654.94">10697 15504 133 0,'0'0'109'0,"0"0"-56"0,0 0-5 16,0 0 14-16,0 0-2 0,59 2-15 15,-42-3-3-15,1-4-11 0,1 1-6 16,-2-1-5-16,3 0 0 0,-1-1-1 16,4 0-5-16,-5-2-2 15,1 3-7-15,-2 2-1 0,0-3-2 0,0 4 2 16,-2-1-2-16,-1 1-2 0,1 1 0 16,-6 0 0-16,3 1 0 15,-5-1-4-15,1 1-8 0,-4 0-11 0,0 0-2 16,2 0-7-16,-2 0-20 0,-2-1-28 15,1-4-44-15,-2-4-73 0</inkml:trace>
  <inkml:trace contextRef="#ctx0" brushRef="#br0" timeOffset="-64314.34">11363 15109 75 0,'0'0'17'0,"0"0"16"15,0 0 55-15,0 0-53 0,0 0 2 16,-5-31-6-16,4 24 4 16,0 2 0-16,1 2 4 0,-1-2-11 0,0 5 0 15,-1-3-2-15,0 3 5 0,-2 0 0 16,-1 0-12-16,1 0-12 0,-7 6-5 16,-2-1-1-16,0 9-1 0,-3-1 0 15,2 6 1-15,-2 3 0 0,2 3 2 16,-1 7 1-16,1 3-2 0,5 5 2 15,-3 5 3-15,3 1 0 0,4 2 0 16,3-1 0-16,2 0 2 0,0-7-3 16,5-2 1-16,4-4-2 15,0-6-1-15,4-2-1 0,1-7 0 0,2-1-1 16,1-4 0-16,-1-3-2 16,2-6 0-16,2-3-14 0,3-2-18 0,-2-9-29 15,-3-6-71-15,0-1-115 0</inkml:trace>
  <inkml:trace contextRef="#ctx0" brushRef="#br0" timeOffset="-63841.56">11444 15268 144 0,'0'0'194'0,"0"0"-132"15,0 0-9-15,0 0 3 16,55-46-9-16,-48 46-17 0,-1 0-8 0,1 3-9 15,-5 3-5-15,1 1-4 0,0 6-3 16,-3 2 0-16,0 3 1 0,-5 3 0 16,-2 1-2-16,-3 3 0 0,-2-2-5 15,5-3-9-15,-2 0 1 0,3-5-2 16,3-4 5-16,1-2 6 0,1-2 4 0,1-5-1 16,0-2 1-16,0 0 0 0,1-1 0 15,4-7 4-15,8-2 3 16,1-5 3-16,3-3-1 0,1-5-3 0,0 3-1 15,0-3 1-15,-3 1-1 16,-1-2 2-16,-5 2 3 0,3 0 4 0,-4 4 4 16,0 0-3-16,-4 4 2 15,-2 4-1-15,1 2 1 0,-3 3 0 0,0 3 3 16,0 2-2-16,0-1-3 0,0 1-3 16,0 0-6-16,-1 1-6 0,-3 7-1 15,1 4-2-15,-4 7 3 0,0 4 1 16,2 0 0-16,-1 3-1 0,1-1 0 15,3-1 0-15,-1-3 0 0,2-1 0 16,1-1 1-16,0-4-1 0,4-2-2 16,4-4-26-16,3-3-22 0,7-2-6 15,5-4-21-15,-1-5-45 0,1-3-71 0</inkml:trace>
  <inkml:trace contextRef="#ctx0" brushRef="#br0" timeOffset="-63608.06">11786 15071 282 0,'0'0'71'0,"0"0"-24"16,0 0 6-16,0 0 10 15,0 0-11-15,0 0-30 0,0 0-6 16,0 0 3-16,51 0 2 0,-33 20 4 16,0 4-1-16,-4 2-1 0,0 5-7 15,-2 3-4-15,-7 1-1 0,1 2-2 0,-6 0-2 16,0-1-2-16,-6 2-2 0,-6-3-2 15,-1 0 1-15,-1-5-1 0,-1-1-1 16,-1-7 0-16,1-2-2 16,3-5-14-16,6-6-9 0,0-4-8 0,6-5-20 15,0-2-28-15,10-10-48 16,0-3-85-16</inkml:trace>
  <inkml:trace contextRef="#ctx0" brushRef="#br0" timeOffset="-62765.06">12177 15223 380 0,'0'0'49'0,"0"0"-7"16,0 0 12-16,0 0 8 0,0 0-35 0,0 0-9 16,0 0-7-16,-61-44-3 15,46 44 1-15,-2 0 0 0,3 4 2 0,-2 4-1 16,3 2-5-16,1 8 0 15,-1-1-3-15,1 3 2 0,6 1-1 0,-2 0 0 16,6 1-2-16,2-3 0 0,1-1 0 16,8-3 0-16,-1-3-1 15,5-1 2-15,3-5-2 0,0 1-1 0,3-7-1 16,0 0 0-16,-1 0-1 0,-1-9-4 16,-3 1-3-16,0-1 3 15,-3-3-2-15,-4-1 5 0,1-4 1 0,-2 0 0 16,-2-2 3-16,2-4 0 0,-3-1 1 15,-2-4-1-15,0-2 1 0,-1-1 1 16,0-3 1-16,0 4 4 0,-2 0 0 0,1 4 2 16,-1 8 5-16,2 1-4 15,0 8 2-15,-1 3 2 0,1 4 0 16,0 2 4-16,0 0-4 0,0 1-10 0,-2 4-4 16,2 7-4-16,0 5 3 0,0 4 1 15,2 3 1-15,0 0 1 16,2 2 1-16,0-2 0 0,2 1-2 0,0 1 1 15,-3 0 0-15,3-1 0 0,0 1-2 16,-3-3 1-16,3 2-1 0,1-5 1 16,-3-1 0-16,1-7-1 0,2 0 0 15,-3-5-2-15,0-2-3 0,4-4 2 16,-4-1-1-16,3-1 2 0,2-8 2 16,3-4 3-16,1-5-3 0,0-2 1 15,1-1-1-15,2-1 1 0,-1-1 0 16,2 0-1-16,-1 3 0 0,2 3-1 15,-3 3 1-15,0 4 0 0,-5 6 1 0,-1 1-1 16,1 3 2-16,-4 0 1 16,-3 4-2-16,1 2 1 0,-1 2-2 15,-1 8 1-15,-2-3-1 0,0 1 1 16,-4 2 0-16,0-2 0 0,1 0-1 16,1-2 0-16,-1-1 1 0,2-3-1 0,1-2 0 15,0-3 0-15,0-3-1 0,2 0 1 16,2 0 0-16,5-3 1 0,5-7 2 15,2-5 0-15,6-2-3 0,-3-1 0 16,0-7 1-16,0 2 0 0,0-4 0 16,2 1-1-16,-3 6 2 0,-7 6-2 0,-1 8 3 15,-8 4 4-15,0 2 4 16,-1 2 1-16,0 6-7 0,0 4-3 16,-1 5 5-16,0 1 1 0,0-2 6 15,-1 1 4-15,1 1-5 0,5-5-9 16,3 1-2-16,1-1-1 0,-1-2 0 15,6-2-1-15,-3-2-2 0,4-4-20 16,1-3-24-16,2-2-46 0,5-8-85 0,0-2-303 16</inkml:trace>
  <inkml:trace contextRef="#ctx0" brushRef="#br0" timeOffset="-44430.5">20418 11883 34 0,'0'0'0'16,"0"0"2"-16,-54 4 0 0,36-1 1 15,-4 0-2-15,2-3 0 0,-1 1 0 16,-1-1 63-16,-3 0-56 0,-1-1-5 16,-5-1-2-16,-3 2-1 0,-4 0 0 15,0 0-2-15,-1 0-10 0,-3 0-30 16</inkml:trace>
  <inkml:trace contextRef="#ctx0" brushRef="#br0" timeOffset="-39117.57">21128 11914 105 0,'0'0'1'16,"0"0"26"-16,-70-60 1 0,46 42-10 15,2-1 2-15,-5 0-8 0,-2-1-8 16,-6 1-4-16,-4-1-2 15,-2 2-5-15,-2 1 3 0,1-1 3 16,1 1 1-16,-1 1-13 0,-1-3-17 16,-5 2 4-16,-2 1-2 0,-3-1-14 0,-6 1 2 15</inkml:trace>
  <inkml:trace contextRef="#ctx0" brushRef="#br0" timeOffset="-37602.68">19935 11505 36 0,'-69'-3'34'0,"-2"-2"-5"0,4 1-5 15,1 3-12-15,3-2-3 0,1 3-5 16,-2 0-3-16,0 0 1 15,1 1-1-15,4 1-1 0,-1 2 0 0,2 3 2 16,1-1-2-16,0 0 0 0,-1 0 0 16,4 2 1-16,-3 0 5 0,6-1 10 15,3 3 3-15,3 0 0 16,2-2-5-16,6 2-3 0,3 1-2 16,0 1 0-16,2 0-2 0,1 1-1 0,0 1-5 15,2 1 1-15,0 2-1 16,-3 1-1-16,0 3 2 0,-2-1-2 15,0 3 1-15,0-1-1 0,-2 0 0 0,3 1 0 16,-1 0 1-16,-1 0-1 0,3-1 1 16,-1 0-1-16,3 2 0 0,1-1 4 15,-1 2-2-15,-2 0 0 0,2 2-1 16,-1-1 1-16,1 2-2 0,3 0 1 16,-4 0 0-16,4 1-1 0,4-2 4 15,-2 2 5-15,3-2-1 0,3 2-1 0,1 0-1 16,0-2 0-16,3 0-4 15,-1 1 0-15,1-1-1 0,1 0 1 0,2 0-1 16,0-1 0-16,1 1 0 16,4-1-1-16,-1 0 1 0,3 1-1 15,-1-1 1-15,5 0-1 0,-1 1 1 0,2-3 2 16,0 2 0-16,3-3 3 16,3 3 0-16,-2-4 1 0,1 4-3 15,1-2-4-15,-3 1 3 0,1 0-3 16,-2 1 0-16,3-1 1 0,-1-1-1 0,-1-1 1 15,3 3-1-15,1-2-1 0,-2 2 1 16,5-2 1-16,-2 0-1 0,4 0 0 16,-3 1 0-16,3-2 1 0,1 2 0 0,0-3 0 15,-2 0 2-15,0-2 0 0,4 2 0 16,-2-1 1-16,2 1 2 16,1 1-1-16,-2-1 2 0,1-2-4 15,1 3 2-15,-1-2 0 0,2 0-3 16,-1 1 1-16,1-1-1 0,-1 2 0 0,1-1-1 15,-1 0 0-15,1 1 3 0,0 2 11 16,-2-1-4-16,2 2-7 16,0-1 1-16,1 2-3 0,2-2 2 15,-1 0 2-15,1-2-2 0,-1 0-2 0,2 0-2 16,3 0 2-16,-4 1-1 0,3-1-1 16,0 1 0-16,-4 0 2 0,0-2-2 15,1-1 0-15,-1-2 0 0,4 1 0 16,-3-2 0-16,6-1 0 0,-3-1 1 15,5-1-1-15,1-1 0 0,2 0 1 16,4-2-1-16,4-2 1 0,-1-2 0 16,1 1 0-16,1-3-1 0,0 2 1 15,0-6-1-15,-1 3 0 0,-4-1-1 16,1 3 0-16,-2-1 1 0,-3 0 0 16,2 0 0-16,-3-1 0 0,0 1 1 0,0 0-1 15,-6 0 0-15,5-1 0 0,0-1 0 16,-4-1 1-16,3 2-1 0,-3-2 0 15,2 1 0-15,-1-2 0 16,-2 0 0-16,3-2 0 0,-3 0 1 0,1 2-1 16,0-2 0-16,-1 0 0 0,0-2 0 15,2-2 2-15,-3 1-2 0,0-2 0 16,1-1 0-16,-1 1 0 0,3-2-2 16,-3 0 2-16,3-4 0 0,-3-1-3 15,4 3 2-15,-3-4-1 0,4 2 2 16,0-1 0-16,0-2 0 0,4 0 0 0,-1-3 0 15,3 1 0-15,-1-1 1 16,0-2-1-16,1 2 0 0,-2-4 0 0,0 2 0 16,-3-3 0-16,0 3-1 15,-4 0 1-15,-1 1 0 0,-2 1 0 16,-3 2 0-16,0-2 0 0,-3 3 0 16,-1 1 2-16,-1-2 2 0,-1 2-2 0,3-1 0 15,-3 0-1-15,2-3-1 0,1 3 0 16,0 0 0-16,0-1 0 0,1 2 0 15,-2-2-1-15,1 2-1 0,-1-1-1 16,3 1 3-16,-1-2 0 0,1 1-1 16,0 0 1-16,1-1-1 0,1 0 1 0,-1 3 0 15,2 0 0-15,2-1 0 16,0-2 0-16,4 3 0 0,1-2 0 16,1-1 0-16,4 0 0 0,-2 0 0 0,2 1 1 15,-1 0-1-15,-2 0 0 0,-1 1 0 16,0-3 1-16,0 5-1 15,-6-1 0-15,1-3 0 0,-2 3 0 0,-4-2 1 16,2 2-1-16,0-3 3 0,-1 0-1 16,0 2 0-16,1-4 0 0,1 2-1 15,-2-2 0-15,0-1 0 16,-1 0 0-16,-2-1-1 0,-1-1 2 0,-4 0-1 16,0 0 2-16,-1 2 4 0,-3-3 8 0,3 2 1 15,-4-3-3-15,2-1-4 16,0 1-1-16,3-2-4 0,-1-1-1 15,1-1-2-15,2 0 0 0,-2-2-1 16,1-1 0-16,-1 1-1 0,1-3 1 16,0 2 0-16,0-2 1 0,3 0 0 15,-2 0 4-15,0-3-2 0,2 1-1 0,0-1 0 16,-2 0 0-16,-2-1-1 0,-3-1 1 16,-1 3-2-16,-3-1 2 15,-4-1-2-15,0 0 1 0,-7-1 0 16,-5 0 1-16,-2 0 3 0,-6 0 4 15,-3 1 3-15,-2 0 0 0,-4-1-2 16,-5 4-2-16,-2 1-2 0,-6 0-2 16,-8 4-3-16,-3 1-1 0,-14-2-5 0,-7-2-56 15,2-1-125-15</inkml:trace>
  <inkml:trace contextRef="#ctx0" brushRef="#br0" timeOffset="-20093.51">18792 11337 16 0,'0'0'14'15,"-81"16"-7"-15,38-5 0 0,5-1-2 16,-5 1 0-16,2 5-4 0,-2-1-1 0,6-1-42 16</inkml:trace>
  <inkml:trace contextRef="#ctx0" brushRef="#br0" timeOffset="-17918.5">19546 13957 78 0,'49'-11'2'16,"-3"1"-1"-16,-1-3-1 0,1 0 0 15,-2 0 0-15,2-4 0 0,0 5 0 16,-3-6 0-16,2 0-7 0,-9 2-31 15</inkml:trace>
  <inkml:trace contextRef="#ctx0" brushRef="#br0" timeOffset="-17570.83">21058 12049 48 0,'-23'-69'1'0,"3"33"0"0,-1 2-1 15,-4-2 0-15,0 3-2 16,-1-3-4-16,1-1-3 0,-2 1-15 16,0-2 15-16</inkml:trace>
  <inkml:trace contextRef="#ctx0" brushRef="#br0" timeOffset="-8959.83">29478 10487 176 0,'0'0'19'0,"0"0"15"16,0 0 26-16,0 0-29 15,-49-18-10-15,39 25-11 0,-1 5 2 0,-2 4 4 16,1 5 4-16,1 5 4 0,-4 7 2 15,0 6-2-15,0 6 1 0,2 6 10 16,0 6 6-16,2 6-13 0,-2 1-10 16,3 2-10-16,2 0 0 15,0-4-3-15,4-1-4 0,0 2 2 0,0-6-1 16,-4-5-2-16,2-1 0 0,-4-3 0 0,0-7 0 16,-2-1 0-16,0-7 0 15,-1-1 0-15,2-2 1 0,-4-5-1 16,3-2 1-16,0-6-1 0,3-5 1 15,0-5 1-15,1-2 2 0,-4-5 3 0,0 0 3 16,0-8 2-16,-4-3-3 16,-2-3-1-16,-1-5-1 0,-3-1-5 0,2-3-2 15,2-5 0-15,1 0-8 0,2-3-13 16,3 0-15-16,10-1-19 0,3-2-45 16,11 2-82-16</inkml:trace>
  <inkml:trace contextRef="#ctx0" brushRef="#br0" timeOffset="-8555.92">29905 10803 255 0,'0'0'48'0,"0"0"-15"0,2-59 1 16,-5 48 6-16,-5 6 7 0,-1 1-9 15,-4 3-5-15,0 1-11 0,-5 0-8 16,1 10 0-16,-1 6 2 0,2 8-2 15,3 7-1-15,3 9 2 0,-3 9 0 16,8 2 2-16,-3 4 1 0,4 0-1 16,-1-2 0-16,-1-2-4 0,0-4-3 15,0-3-3-15,-3-2-3 0,-2-4-3 16,2-2-1-16,-4-8 1 0,2-2-1 16,3-6 0-16,-3-7 0 0,1 0-1 15,-1-5-12-15,-5 0-19 0,-1-4-35 16,-1-4-50-16,0 0-145 0</inkml:trace>
  <inkml:trace contextRef="#ctx0" brushRef="#br0" timeOffset="-8400.29">29462 11186 322 0,'0'0'57'0,"0"0"19"0,76-44 0 0,-49 33-13 15,3 3-26-15,0 2-15 16,0 0-15-16,0 2-7 0,-3 1 0 15,3-1-26-15,1 0-18 0,1-1-45 16,-3-3-76-16</inkml:trace>
  <inkml:trace contextRef="#ctx0" brushRef="#br0" timeOffset="-8143.39">30054 10862 264 0,'0'0'117'0,"0"0"-56"0,0 0-12 16,0 0 16-16,0 0-9 0,0 0-16 16,0 0-11-16,0 0-17 0,-56-9-6 15,38 35-2-15,-1 10 4 0,0 4 7 16,1 8-2-16,1 0-2 16,4-1-1-16,6-1 0 0,1-4-2 0,6-4-4 0,2-5-4 15,6-2-1-15,5-4 1 16,0-9-8-16,4-2-24 0,2-5-10 0,-2-6-20 15,1-5-43-15,-2-3-74 16,0-6-124-16</inkml:trace>
  <inkml:trace contextRef="#ctx0" brushRef="#br0" timeOffset="-7776.04">30070 11144 286 0,'0'-50'55'16,"0"23"8"-16,7 7 11 0,2 3-19 0,2 5 0 15,2 4-18-15,1 3-9 0,3 4 2 16,-1 1-4-16,2 0-4 0,-2 4-4 15,-3 5 1-15,-1 4-8 0,-7 1-3 16,-1 3-1-16,-4 2-6 0,-3 1 1 16,-2 3 0-16,-6-3-1 0,1-1 0 15,-1 3-1-15,0-4-1 0,5 1-9 16,-2-4-5-16,6-4 5 0,1-4-1 0,1-3 4 16,0-4 2-16,0 0 0 15,6-4 2-15,1-6 3 0,3-4 1 16,0-5-1-16,2-1 2 0,-6-4-2 15,1 0 1-15,-3-2 0 0,2 3 3 16,2 2-1-16,-3 5 2 0,2 3 1 16,-2 6 3-16,-3 3 1 0,-1 4 0 0,1 0-4 15,2 8-3-15,1 6-2 16,-1 2 3-16,-4 5 2 0,0 1 1 16,0 1-2-16,0-3-1 0,0-1-1 15,0-2-3-15,2-2 0 0,7-1 0 0,-1-4-3 16,4-2-16-16,0-4-25 0,1-1-5 15,1-3-27-15,2-5-46 0,-1-6-78 16</inkml:trace>
  <inkml:trace contextRef="#ctx0" brushRef="#br0" timeOffset="-7543.01">30435 10900 267 0,'0'-59'36'0,"0"33"17"15,4 8 33-15,4 5-24 0,-3 8-7 16,-1 5-11-16,5 0-15 0,1 7-9 15,4 6 5-15,5 3 2 0,2 5 0 16,-1 4 3-16,-5 4 2 16,-5 2-11-16,-3 4-8 0,-6 3-3 0,-1 1-4 15,-6 2-2-15,-5-3-2 0,-3 0 0 16,0-3-2-16,-2-3 0 16,2-5 0-16,0-2-10 0,3-5-11 0,-2-6-10 15,8-2-13-15,3-7-17 0,2-5-25 16,6-3-67-16,9-10-162 0</inkml:trace>
  <inkml:trace contextRef="#ctx0" brushRef="#br0" timeOffset="-6675.67">31003 11061 421 0,'0'0'55'0,"0"0"-29"16,0 0 20-16,0 0-4 0,-53-50-19 15,38 46-9-15,1 0 1 0,4 2-2 16,-2 2 1-16,3 0 2 0,0 4-1 0,-2 5-6 16,3 3-2-16,-2 5-2 0,3 1 1 15,0 1 2-15,1 2-3 0,4-1-2 16,1 1-3-16,0-5 2 0,1 2-2 16,1-1 0-16,2-5-1 0,2 1 0 15,2-7-3-15,-1 0-5 0,2-4 0 16,1-2-3-16,4-3 0 0,-2-7 3 0,0-4 4 15,0-2 3-15,0-2 1 16,-4-6 1-16,0 0 0 0,1-6 2 16,-2-1-1-16,1-1 2 0,-2-4 5 0,2-3 0 15,1 0 1-15,-3 1-2 16,4 7 1-16,-2 5-2 0,2 8 4 16,-3 8-2-16,-3 4 3 0,1 6 1 0,-2 0-5 15,3 9-3-15,2 3-3 16,2 6 4-16,-2 8 2 0,1 2 2 0,-6 4 6 15,-1 2-4-15,-1-2-4 0,0 0-3 16,0 0-2-16,-1 1-1 0,-3-3-1 16,-1-1 1-16,1-5 0 0,0 2-1 15,-2-5-1-15,-1-3-3 0,2-2-9 16,2-5-6-16,1-3 1 0,2-4 0 16,0-4 9-16,0 0 4 0,5-4 0 15,4-7 5-15,3-4 1 0,3-5-1 16,-1-2 0-16,2-3 2 0,-2-1-1 0,3-2 0 15,-2-2 2-15,2 0 3 0,1 2-1 16,0 1 0-16,-1 2 4 16,-1 5 1-16,-3 4-1 0,-3 5 0 0,0 3 0 15,-5 4 1-15,-1 2-1 16,0 2-2-16,-1 0-1 0,0 5-5 16,0 4 2-16,-2 3 0 0,-1 3 0 15,0 3 3-15,-1 2 0 0,-5 2-1 0,-2 2-1 16,1-4 0-16,-4 4-1 0,1-3-2 15,-2 2 0-15,0 0 0 0,-2-4-1 16,6 1 0-16,-1-4-1 0,4-1 1 16,4-5-1-16,0-1 1 0,1-4-2 0,0-1 0 15,3-2-2-15,3-1-2 16,4-1 1-16,3-3 3 0,0-5 1 16,-1-4 0-16,2-2 1 0,-1 0 0 15,-1-3 1-15,0 0-1 0,1 1 0 16,-1 0 1-16,-3 0 0 0,0 3-1 0,-3 3 0 15,0 2 1-15,-2 3 4 16,-3 2 4-16,1-1 2 16,-1 2-1-16,0 0-1 0,1 0-2 0,2 1-2 0,1-1-1 15,1 1-2-15,5 1-2 0,-3 0 0 16,2 3 0-16,0 0-1 0,-2 1-1 16,2 4-14-16,-2-1-14 0,2 3-13 0,-4-2-34 15,4 2-1 1,3 2-32-16,0-2-65 0,5-2-138 0</inkml:trace>
  <inkml:trace contextRef="#ctx0" brushRef="#br0" timeOffset="-6398.57">31877 11004 441 0,'0'0'26'0,"0"0"29"0,0 0 8 16,0 0-8-16,0 0-15 15,0 0-23-15,52-23-2 0,-28 23-5 0,-1 0 0 16,3 2-2-16,-2 1 2 0,0-2-1 16,-4 1-4-16,0 0-2 0,-6-1-3 0,1 1 0 15,-3 0 0-15,-1 1-15 0,-2 2-14 16,-5 1-21-16,-2 1-23 15,-2 2-40-15,-5 0-57 0,-5 0-123 16</inkml:trace>
  <inkml:trace contextRef="#ctx0" brushRef="#br0" timeOffset="-6289.27">31923 11154 340 0,'0'0'13'16,"0"0"18"-16,0 0 18 0,0 0 4 0,59 17-15 15,-26-24-17-15,2-1-16 0,1-1-5 16,0-1-14-16,-3-1-50 0,-3 0-85 15,-7 2-102-15</inkml:trace>
  <inkml:trace contextRef="#ctx0" brushRef="#br0" timeOffset="-6102">32386 10900 366 0,'0'0'46'0,"0"0"4"0,0 0 11 15,0 0-7-15,0 0-20 0,53-15-7 0,-44 30-5 16,-5 7 2-16,-3 4-2 0,-1 1 6 15,-3 2-3-15,-7 2 0 0,3-4-3 16,-2 0-7-16,2 1-7 0,-3-3-5 16,4-2-3-16,-1 2 0 15,-3-4-29-15,-3-1-50 0,-3-3-49 16,-1-3-120-16</inkml:trace>
  <inkml:trace contextRef="#ctx0" brushRef="#br0" timeOffset="-5601.94">28933 11978 258 0,'0'0'16'0,"0"0"12"0,0 0 20 16,0 0 14-16,0 0-7 0,0 0-16 15,0 0-17-15,0 0-5 0,70 8 3 16,-18-11 2-16,15-1-5 0,8-3-2 15,12 4-3-15,7-4-4 0,9-1-3 16,11 0-2-16,9-4 4 16,5-1-1-16,8 3-6 0,1 0 0 15,3 0 0-15,7 1 1 0,10-1 7 0,5 0 10 16,3 3-9-16,0-1-9 0,-1 0 8 16,-4 2 7-16,-7-1 3 0,-1-1-1 15,-10 1-1-15,-8-1-4 0,-8-1 5 0,-12 2-3 16,-15-1-2-16,-14 2-4 15,-14 1-1-15,-19 1-3 0,-19 0-4 16,-13-1-3-16,-14 1 3 0,-6 0 0 0,-10-1 0 16,-6-2-1-16,-9 4-11 0,-9-3-18 15,-12 3-19-15,-7-1-24 16,-8-4-55-16,4-2-153 0</inkml:trace>
  <inkml:trace contextRef="#ctx0" brushRef="#br0" timeOffset="16144.33">27190 13773 286 0,'0'0'119'15,"-9"-59"-75"-15,8 41-11 0,0 6 17 0,-2 7 1 16,3 4-11-16,0 1-6 16,0 1-15-16,4 7-12 0,8 7-6 15,6 7 8-15,4 10 13 0,4 5 7 0,0 0-3 16,1 2-13-16,-2-5-4 15,-3-4-4-15,-3-5-2 0,0-3-2 0,-3-1-1 16,0-4 1-16,-3-1 0 0,-4-3-1 16,-1-4 0-16,-5-2-22 0,0-4-29 15,-2-3-21-15,1 0-19 0,-2-9-56 16,1-5-38-16</inkml:trace>
  <inkml:trace contextRef="#ctx0" brushRef="#br0" timeOffset="16348.18">27461 13577 246 0,'0'0'71'0,"0"0"2"0,0 0-16 16,0 0-26-16,0 0-3 0,-58 24 8 15,39 8 1-15,2 7-6 0,-3 2-8 16,2 0-11-16,1-1-5 16,-1-5 4-16,4 0-2 0,-2-3-1 15,1 1-6-15,-2-1-1 0,0 0-1 0,-1-1 0 16,1-4-23-1,2-1-26-15,1-5-40 0,1-6-31 0,7-5-60 0</inkml:trace>
  <inkml:trace contextRef="#ctx0" brushRef="#br0" timeOffset="16902.96">28389 12487 274 0,'0'0'7'0,"0"0"-3"0,0 0 3 16,-59-41 18-16,34 41-6 16,3 2-4-16,-2 9-2 0,-1 2 9 15,3 8 0-15,-3 2-5 0,4 5-3 16,-5 7 0-16,1 7-4 0,-1 6 0 16,-2 8-2-16,2 8-1 0,0 5-2 15,3 6 2-15,3 2-1 0,4 4 4 16,1 3 2-16,3 0-1 0,3 3-3 15,0-1 0-15,5-2 0 0,2 1-2 0,1-1 0 16,-1 6-1-16,1 0 0 0,-1 2-2 16,1-1 7-16,-2 0 3 0,2-1-2 15,-2-4-4-15,0-5-1 0,-2-3-4 16,-1-7-1-16,2-5 10 0,-2-4-2 16,-1-5-4-16,-2-3 0 0,-3-5 1 15,-5-6-1-15,0-5-2 0,-7-8-1 16,1-8 1-16,-5-4 1 0,1-10-2 15,-1-5 1-15,-3-5-1 16,1-9 1-16,0-8-1 0,3-10-2 0,0-8-2 0,5-6 1 16,3-6-13-16,5-2-16 15,9-5-11-15,5 0-37 0,9 2-55 0,8 6-53 16</inkml:trace>
  <inkml:trace contextRef="#ctx0" brushRef="#br0" timeOffset="17258.14">28350 13724 438 0,'0'0'123'0,"0"0"-108"16,0 0-14-16,0 0-1 0,0 0-8 16,72 14-18-16,-36-14-27 0,8-8-10 15,4 1-26-15,7-4-30 0</inkml:trace>
  <inkml:trace contextRef="#ctx0" brushRef="#br0" timeOffset="17464.53">29866 13650 266 0,'0'0'13'0,"85"1"-13"0,-47-1-60 16,4 1 16-16,-6 0 23 0,-1 2 8 16,1-1 13-16,-2-1 3 0,4 2 9 15,0-3 3-15,0 0 12 0,8 0 3 16,1-7-5-16,4-2-17 15,4-7-8-15,5-3-58 0</inkml:trace>
  <inkml:trace contextRef="#ctx0" brushRef="#br0" timeOffset="30511.12">22579 14593 294 0,'0'0'92'0,"-66"12"-82"0,38-8-8 16,2 1 2-16,1 1 19 0,7-3 10 16,6 0-1-16,9-3 2 0,3 0 3 0,0 1-17 15,10 1-6-15,6-2-2 16,11 0 6-16,14 0 11 0,13-2-3 16,13-4-12-16,12-1-5 0,9 0-3 0,8-2-3 15,8-2 0-15,9 0-2 16,8 1 1-16,10 0 1 0,9-2 2 0,10 2-5 15,5 1 0-15,5-1 0 0,5 5 3 16,0-3 2-16,5 1 2 16,6 3-2-16,-1-1-2 0,5 1 8 0,-1-1 1 15,0 2 0-15,0 0-1 16,-7 0-8-16,0 1 9 0,-12-2 0 16,-3 0 3-16,-10 1-2 0,-9-5-8 0,-8 1 4 15,-15 0-2-15,-8-1 0 0,-14 1-3 16,-15-2-2-16,-12-2-2 0,-17 0-7 15,-12 1 7-15,-16-2 0 0,-14 0-13 16,-8 0-15-16,-19 0-13 0,-18-1-24 16,-14 2-15-16,-23 2-33 0,-15 2-64 15,-19 2-47-15</inkml:trace>
  <inkml:trace contextRef="#ctx0" brushRef="#br0" timeOffset="31011.24">22168 14755 224 0,'0'0'131'15,"0"0"-119"-15,0 0-4 0,0 0 3 16,0 0 13-16,0 0-13 0,0 0-3 16,0 0 3-16,32 10 1 0,8-13 5 15,7-2-5-15,12-1-3 0,3-1-1 16,8-1-4-16,6 1 0 0,12-1 3 16,7 1 8-16,12-2 18 0,10 2-13 15,7-2-7-15,9 2 0 16,8 1 2-16,12-4 2 0,11 2-2 0,8 1-5 15,5-3 2-15,9 1-3 0,3 0 3 16,9 1-1-16,2 0-8 0,4-1 3 16,2 2 3-16,-6 0-2 0,-2 0-2 15,-9 3-5-15,-4 0 12 0,-9 1 5 16,-8 3 1-16,-3 0-8 0,-10 0-1 16,-13 2 1-16,-11 0-1 0,-17-1-2 15,-16-1-7-15,-15 0-3 0,-18 0 3 0,-17-2 1 16,-16-1 1-16,-15-1-1 15,-13-1-1-15,-7-2 2 0,-14-2 0 0,-17-3-2 16,-16 1-20-16,-20 0-22 0,-18 2-17 16,-13 4-21-16,-16 0-48 15,-11 0-45-15,-9 1-141 0</inkml:trace>
  <inkml:trace contextRef="#ctx0" brushRef="#br0" timeOffset="31409.69">22183 14639 441 0,'0'0'11'0,"114"4"0"0,-32-10-7 16,15 0 0-16,13-2 15 0,15 0-2 15,12-3-5-15,11-2 6 0,13-1 0 16,8-1-1-16,18-2-1 16,13 0-3-16,10 3-4 0,8 0 6 0,6 3-2 15,3 1 1-15,2 2-3 0,2 2-6 0,-1 0 7 16,-6-2-1-16,-9 2-6 15,-13 1 8-15,-11-2-1 0,-15 1 2 16,-16-1-1-16,-13 0-10 0,-22-1 3 0,-18-1-1 16,-21 2-2-16,-19-4-1 15,-17 1-2-15,-17-5-6 0,-16 1-6 0,-12-2-26 16,-13-7-23-16,-12-3-54 0,-11-4-139 16</inkml:trace>
  <inkml:trace contextRef="#ctx0" brushRef="#br0" timeOffset="32591.1">21517 12893 220 0,'0'0'8'0,"0"0"59"0,0 0-61 16,0 0 1-16,-53-34 15 0,42 17 8 15,-2-6-1-15,2-2-8 0,3-3 2 16,-2-3-1-16,6 1-9 0,3-4-2 15,1-3 2-15,8 0 8 0,6-6-9 0,6 1 7 16,7 2-5-16,4 1 0 0,9 7-5 16,5 3 4-16,9 4-5 0,6 6 3 15,7 2 3-15,10 7 0 16,6 5 0-16,7 3 5 0,5 4 0 0,2 6 0 16,4 7-5-16,-2 2-6 15,1 2-2-15,-1 1-2 0,-1 1 4 0,1 3-1 16,-6-2-1-16,0 2 1 0,-9-1 2 15,-7 0 0-15,-10-2-4 0,-13-2 0 16,-10-7-4-16,-13-5 1 0,-11-5-2 16,-8-2 1-16,-6-11 2 0,1-7-1 15,0-9 3-15,-3-7-3 0,-1-3-2 16,-3-5-1-16,0 2-2 0,-4-1 0 16,0 6 0-16,-1 8 2 0,1 10 1 15,4 10 2-15,0 5-2 0,0 4-1 0,6 9-3 16,5 12-5-16,8 6 9 0,1 3-1 15,1 3 1-15,-3-2 0 16,0 0 2-16,0-1 0 0,-2-1 1 16,1-1 0-16,-4-1 3 0,-2-2-2 0,-5-1-1 15,-6-4-1-15,-1-2-1 0,-9-6 0 16,-2-3-1-16,-6-1 2 0,-7 1 0 16,-9-3 0-16,-5 0-2 0,-8 2 0 15,-4 2-3-15,-8 2-40 0,-1 0-24 16,-5 0-33-16,-3-5-85 0,8-4-129 15</inkml:trace>
  <inkml:trace contextRef="#ctx0" brushRef="#br0" timeOffset="67881.57">10945 17472 182 0,'0'0'127'0,"0"0"-77"15,0 0-17-15,-24-56 4 0,15 49 11 16,5-1-8-16,2 5-7 0,1 0-10 16,0 2-1-16,1 1-7 0,0 0-6 15,0 0-6-15,0 3-3 0,4 4 0 16,4 8 0-16,6 4 5 15,3 7 1-15,3 2 3 0,3 7 0 0,-4 4 1 16,4 1 0-16,2 4 0 0,-2-1 0 16,3 1-2-16,-3-2-1 0,4-1 3 15,-2-3 0-15,0-1-5 0,1-5-2 16,-1-1 1-16,-4-2 0 0,1-4-1 16,-2-2 2-16,-4-3 0 15,-1-5-1-15,-4 0 1 0,-1-6 0 0,-3-1 0 0,0-2-1 16,-5-5 1-16,-2 0-2 15,0-1 0-15,0 0 1 0,-4 0 1 0,-7-1-5 16,-1-7-6-16,-5-3-48 0,-1-6-32 16,-3-12-85-16,1 0-158 0</inkml:trace>
  <inkml:trace contextRef="#ctx0" brushRef="#br0" timeOffset="68500.48">10940 17488 275 0,'0'0'28'16,"0"0"42"-16,0 0-55 15,0 0 11-15,0 0 19 0,0 0-20 0,0 0-18 16,0 0-6-16,-49 66 2 0,37-40 4 15,4 3 3-15,-2 0 2 0,4 6 3 16,0 0 1-16,2-5 1 0,1 4 3 16,0-6 0-16,-2-2 2 0,2-3-2 15,0-2 1-15,2-4-3 0,0-5 0 16,-1-3-3-16,2-5-5 0,0-2-3 0,0-2-4 16,0 0 2-16,0 0 0 15,0-3 3-15,2 0 4 0,1-3 1 16,2-3-2-16,2-1-6 0,0-3-3 15,4 4 0-15,-3-1-1 0,1 1 0 16,5 0 0-16,-3 0-1 0,3 0 1 16,4-2 0-16,2 1-1 0,0 1 0 0,0 0 1 15,2-1 0-15,1 2-1 0,-1-2 0 16,0 0 0-16,-1 4 0 16,-3 0 0-16,-1 0 0 0,-6 3 1 0,-3 1-1 15,0 0 0-15,-3 1 2 0,-3 1 0 16,-1 0 4-16,-1 0 3 0,0-2 1 15,1-2 3-15,0-2 1 0,1-2-4 16,0-3-4-16,0 2-3 0,-2-1 0 16,1 2 3-16,-1-1-1 0,0 0 0 15,-3-1-1-15,-3-1 2 0,-6 0 0 0,0-3 2 16,-6 1-4-16,0-2-1 0,-3 0-1 16,2 0 0-16,-2 0 0 15,-2 2-1-15,6 0 1 0,2 3 0 16,5 2 0-16,-2 4 0 0,6 0-1 15,-1 2-1-15,4 0 0 0,1 1-1 16,1 1-1-16,1 0-28 0,1 0-39 0,1 1-61 16,5-1-101-16</inkml:trace>
  <inkml:trace contextRef="#ctx0" brushRef="#br0" timeOffset="69149.45">11488 18385 301 0,'0'0'86'0,"0"0"-37"0,0 0-10 16,0 0-7-16,0 0 12 0,0 0-24 16,0 0-2-16,0 0 5 15,0 0-3-15,22 30 2 0,-5-28-1 0,2-1-5 16,5-1-4-16,-4-1-2 0,5-5-4 15,-2-2 1-15,6-3-3 0,-1-3-2 16,-1-3-1-16,-2 0 0 0,-8 3 0 16,-9 1-1-16,-4 2 1 0,-3 2 1 15,-1-1 0-15,-7 2 0 0,-4-1 0 16,-4 0 0-16,-4 3 1 16,-3 4-3-16,0 0 1 0,-4 2 0 0,2 4 3 15,-2 6-3-15,4 2 2 0,1 4 0 0,4 3 2 16,8-1 0-16,0-2 0 15,5 3 0-15,3 0 3 0,1 3-1 0,2 2 0 16,9-3 0-16,-1 0 0 0,6-5-4 16,5-5-1-16,1-1 0 0,2-5-2 15,2-5 0-15,4-1-24 0,-1-9-34 16,10-11-48-16,-7-1-135 16</inkml:trace>
  <inkml:trace contextRef="#ctx0" brushRef="#br0" timeOffset="69583.5">11771 18330 136 0,'0'0'283'0,"0"0"-234"0,0 0-8 16,0 0 21-16,0 0-30 0,0 0-7 16,51-12 4-16,-33 17-2 0,1 2-6 0,-3 1 1 15,-5 0-7-15,1 0-2 0,-4 1 0 16,3 2-2-16,-2 0-3 0,2 1-3 15,0 0-4-15,-3-2-1 0,4 0 1 16,-4-2-1-16,2-3-1 0,4-1-21 16,-2-2-11-16,0-1-6 0,2-1-7 15,-1-1 3-15,2-3-3 16,-4-2 6-16,-4-2 30 0,-2 0 10 0,-3-2 1 16,-1-1 2-16,-1-3 7 15,-1-4 13-15,-5-3 3 0,2-1-1 0,-2 0-4 16,1 6-3-16,3 5 11 0,0 3-6 15,1 5-5-15,0 2 4 0,-1 1-5 16,-2 4-10-16,-1 7-5 0,0 4 3 16,-4 3 2-16,3-1 0 0,-7 2 1 15,2 1-2-15,-1 3-2 0,-6 6-2 0,1-4 0 16,1 1 0-16,3-6 0 0,2-2-2 16,6-6 1-16,1-4-1 15,-2 2-1-15,1 1-23 0,3 2-29 0,-2-1-23 16,9-7-45-16,7-5-102 0</inkml:trace>
  <inkml:trace contextRef="#ctx0" brushRef="#br0" timeOffset="69732.19">12255 18477 317 0,'0'0'175'16,"0"0"-97"-16,0 0-38 0,0 0 4 15,0 0-26-15,0 0-18 0,0 0-29 0,0 0-31 16,39-62-71-16,-16 44-92 16</inkml:trace>
  <inkml:trace contextRef="#ctx0" brushRef="#br0" timeOffset="69850.08">12433 18453 173 0,'0'0'268'0,"0"0"-225"0,0 0 25 16,0 0-18-16,0 0-44 0,0 0-6 15,0 0-78-15,0 0-80 0,6-69-123 16</inkml:trace>
  <inkml:trace contextRef="#ctx0" brushRef="#br0" timeOffset="73356.23">13108 16067 92 0,'0'0'20'0,"0"0"45"0,-55-45 3 16,37 30-40-16,2-1 4 15,-4-3-7-15,-3 1-4 0,-5-3 0 0,-6-2-2 16,-7 0-13-16,-9 1-5 0,-6 0 3 16,-1 3 9-16,-7 0 3 0,-2 0-4 15,-2 1-3-15,-8 0-8 0,-1-1-1 16,-4-1 0-16,-6 1-2 0,-3-1-10 16,-2-1-6-16,-1 1 3 0,-6 0 1 0,-2 0 1 15,0 1 5-15,-2 1 4 0,-1 0 4 16,-2 1 0-16,-2 2 1 0,3-3-1 15,-3 1-2-15,3 2 2 16,2-3 2-16,2 4 10 0,-2-4 4 16,3 3-2-16,0 3 0 0,-2-1 3 0,1 1-7 15,-1 1 1-15,0 1-2 16,-3-1-1-16,2 2-3 0,0-1-1 0,-2 1-1 16,-3 1 1-16,2 3-4 0,-3-1 0 15,1 3 0-15,-2 2 0 0,2-2 2 16,1 3-2-16,0 0 1 0,2 0 1 15,-1 0-2-15,1 4-2 0,1 2 2 16,-3 1 0-16,1 3 0 0,4 1 2 16,-4 1-1-16,1 4 0 0,3-2 1 15,-2 3 0-15,-1 0-2 0,6-1 6 16,-1 1 1-16,5 0 6 0,7 1 0 16,3-1-4-16,1 2-5 0,3 4-1 15,-2-3 0-15,2 4-2 0,0 0 2 0,2 2-1 16,4 2 1-16,-4 3 1 0,7 3 0 15,-1-1-2-15,5 4 1 0,1 3-2 16,4-1-1-16,2 2 1 16,0-2-1-16,6 4-5 0,2-2 4 0,6 0 1 15,4 0 1-15,4-1-1 0,7 3-1 16,3-3 1-16,7 0 1 0,5 3-1 16,4-2-1-16,5-1 1 0,7 2-1 15,1-4 0-15,12 0 1 0,3-1 0 16,7 0-1-16,7-3 1 0,-1-3 1 15,4-1 0-15,4 0 1 0,0 0 0 16,14 6-1-16,-1 1-1 0,2-2 1 16,5 2 0-16,1-3 0 0,1 2 0 0,5-4 1 15,3 0 0-15,3-1-2 0,7-2 0 16,5 1 0-16,2-2 0 0,4 0 2 16,3 1-1-16,2-5 1 0,5-1-1 15,13-1 1-15,-12-3 0 0,2-1-2 16,14-1-4-16,-25-2 4 15,25 1 0-15,0 2 0 0,-13-2 1 0,13 0 0 16,-13-3 0-16,2-2 0 16,5 0-1-16,-1-3 0 0,4-1-1 0,-1 0 1 15,5-2 0-15,-1 1 3 0,2 0-3 16,-1-2 2-16,-2 0-1 0,3-1-1 0,-4-2-6 16,-2 2 6-16,1 0 1 0,-6-2 1 15,-1 2-1-15,-2-1 0 16,-2-1 1-16,1 0-2 0,-12 0-1 0,-4 0 0 15,1-1 1-15,-1 0 1 16,13 0 0-16,0-3 1 0,-2 0-1 0,0 0 0 16,-5-1-1-16,3 1-3 0,-6-1 3 15,0 1 0-15,0 1 1 16,-6-2 1-16,0-1 1 0,-4 1 0 0,0 1 0 16,1-2-1-16,-5-1 0 0,2-1-2 15,-1-1 0-15,-1 0-2 0,0-2 2 16,-2 2 2-16,-3-2-2 0,1 0 0 15,-2 2 0-15,1-3 1 0,-1 1 0 16,-2 0-1-16,-3-1 2 0,1-3-2 16,0 3-4-16,-2-1 4 0,-4-2 0 15,1 0 0-15,-5 1 0 0,1-2 0 0,-4-1 1 16,-6-2-1-16,2-1 1 16,-4-3-1-16,-2 2 3 0,1-1-1 15,-3 0 2-15,-3-1 2 0,3-2-2 0,-5 2 1 16,1-3-1-16,-2-2 0 15,-2 3 0-15,-4-4 0 0,0 0 1 0,-4-3 1 16,-1-1 1-16,-4 0 2 16,0-9 0-16,-6 4 0 0,-2-2-3 0,-4 1 0 15,-5 7-1-15,-1-3-1 16,-4-1-2-16,-3-1 0 0,-7-3-1 16,-4-2 0-16,-5-1 0 0,-6 1 0 0,-7 1-1 15,-7-2 1-15,-5 5-1 0,-7-1-1 16,-8 3-11-16,-4 3-31 0,-6-1-27 15,-1-6-79-15,10 3-217 0</inkml:trace>
  <inkml:trace contextRef="#ctx0" brushRef="#br0" timeOffset="76422.38">16360 15566 192 0,'0'0'67'0,"0"0"-16"0,0 0-48 16,0 0-2-16,0 0 0 0,0 0-1 15,0 0 0-15,-23-57-1 0,7 44-8 16,-7 1-1-16,-3-2 3 0,-2 2 5 16,-6-2 2-16,-2 3 0 15,-2 1 0-15,-2 0 1 0,-3-1-1 0,-2 1 0 16,-3 1 1-16,-2 2-1 15,-6 1 0-15,0 2 0 0,-5 1-2 16,-2 2 2-16,-2 1 0 0,-2 0 3 16,-3 4 3-16,0 0 1 0,1 2 4 0,1 0 3 15,5 0 3-15,3 3-1 0,2-1-2 16,3 2-2-16,3 1-2 0,3 0-8 16,0 2 0-16,3 1-2 0,1 2 0 15,-1 1 2-15,1 2-2 0,2-1 0 0,-1 4 1 16,4-1-1-16,2 2 0 15,4-1 1-15,4-1-1 0,1 2 0 0,4-1 0 16,-1 4 0-16,4 0 1 0,1-1-1 16,1 2 0-16,1 0 0 15,2 1 0-15,-1 1 0 0,0 2 1 0,0 3-1 16,0 0 0-16,-1 3 1 0,-2 0-1 16,1 0 0-16,1 3 1 0,2-1-1 15,1 1 0-15,3 1 2 0,4-1-2 16,5-3 1-16,3 0-1 0,1-3 1 15,2-1 1-15,2-2 0 0,1-2 2 0,6 1-1 16,-1-4 1-16,1 3-2 16,1-3 0-16,1 0 3 0,-1-3 0 0,3-1 1 15,2 2-1-15,0-2 1 16,6 3-4-16,2-1 1 0,3-2 2 16,3 0-2-16,3-1 2 0,2-3-1 15,2-2-1-15,6 1 0 0,2-1 0 16,3 0-2-16,0-3 0 0,3 2 1 0,0-3-2 15,2 1 2-15,2 0-2 0,0-3 0 16,3 1 0-16,0 0 2 0,2-1-1 16,0 1-1-16,0-1 0 0,2-2 0 15,0 1-1-15,2 0 1 0,-2 0 0 16,1 0 0-16,0-1 0 0,-1 1 1 16,-1 1-1-16,4 1 0 0,-2 1 0 15,-1 1 2-15,-1 0-2 0,0 3 1 16,0-3 0-16,0-1-1 0,-1-1-4 15,-1 0 4-15,1-2 0 0,-5-1 0 16,4 0 0-16,-3-1 2 0,2 2-1 16,-1-1 0-16,1 0 1 0,-1-2-1 15,2 1 1-15,1 0 0 0,-3 0 0 0,3 0 0 16,-1-2-1-16,2 2-1 16,-1-2 1-16,-3 0 0 0,0 1 0 0,-4-1-1 15,2-1 1-15,-2 2 1 16,-3-2 0-16,1-1 1 0,2-1 0 0,1 0-1 15,-2-1 1-15,-1 3 0 0,4-2-1 16,0 1-1-16,-4-1-1 0,5 0 0 16,0-1 0-16,-4 1 0 0,3-1 0 15,-2 0 0-15,-3 1 1 0,0-1 0 16,-3 1-1-16,1 2 0 0,-5-1 2 16,1 0-1-16,0 2 0 0,-5-1 0 15,5-1 3-15,-2 1-1 0,0-1-2 16,2-1 1-16,1 1 0 0,-2-1-1 15,3 0-1-15,-1-1-1 0,1 2 1 16,-6-1 0-16,3 1 0 0,-3-1 0 16,1-1 0-16,-5 3 1 0,4-3-1 15,-3 2 0-15,-2 1 0 0,0-1 2 16,3-2-2-16,-1 1 2 0,0-1 2 0,4 1-3 16,-2 0 0-16,3-1 0 15,-3-1 1-15,4 2-2 0,-4-2 0 0,3 1-3 16,0-1 3-16,-1 0 1 0,3 0-1 15,-2 0 0-15,1 0 2 0,3 0-2 16,0 2 1-16,0-2 0 0,-1 0 1 16,3 0-2-16,1 0 1 0,-1 0 0 15,5-2 0-15,1 2 0 0,-2-1-1 16,3 1 1-16,0 0 1 0,0 0 0 16,2 0-2-16,1 0 1 0,0 0-1 15,-1 0 0-15,-1 0 0 0,1 1 2 16,0-1-1-16,-2 0 0 0,1 0 0 15,1 0 2-15,1 0-2 0,1 0 0 16,-3 0 1-16,4 0-1 0,0 0 1 16,-1 0-2-16,4 0-1 0,0 0 1 0,-1 0 1 15,-1 0-1-15,0 0 1 16,0 3 0-16,-2-2-1 0,-2 0 1 0,4 0-1 16,-1-1 3-16,1 1-3 0,2-1 2 15,-1 2-2-15,1-2 1 0,-3 0-1 16,3 0-1-16,0 0 0 0,0 1 1 15,0-1 0-15,0 1-1 0,-1 0 2 16,0-1-1-16,-1 1 1 0,2 1-1 0,1-2 1 16,-1 0 0-16,-3 0-1 15,1 0 0-15,2 0 0 0,1 0-2 16,0 0 1-16,0 0 1 16,2 0 0-16,0 0 1 0,-1 0-1 0,4-2 0 15,-1 0 1-15,3 0 0 0,-2 0 0 16,-2 0-1-16,-2 1 1 0,0 0 0 15,0-2-1-15,1 0-2 0,-1 1 2 0,1-2-1 16,-1 2 1-16,-1-2 0 0,1-1 0 16,-1 2 1-16,1 1 0 0,-1-1-1 15,0 1 1-15,-3-1-1 16,-1 0 0-16,1 1 1 0,2-1-1 0,-5-1-4 16,3 1 4-16,0 0 0 0,-1-1 0 15,-3 0 1-15,1-2-1 0,-2 1 0 16,-4 0 1-16,2-2 0 0,-5 0-1 15,0-4 0-15,-4 2 2 0,-2-4-1 16,-1 1 1-16,-3-1 1 0,2-2 2 16,-4-1-1-16,3-1-2 0,-1 0 0 0,-2-1 0 15,0-2-2-15,-2-2 0 16,-1-2 1-16,-1-5-1 0,-1-1 0 0,-3 1 1 16,-2-3-1-16,1 0 1 0,-3 0 0 15,-3-2 0-15,-1 1 0 0,0 0 1 16,-3-1 2-16,1 1-3 15,-3 0 2-15,2-6-1 0,-3 0-2 0,-1 0 1 16,-4 2 0-16,-5 3 0 0,0 2 1 16,-4-2-2-16,-1 0 1 0,-1-1 1 15,-3-1-2-15,-4 0 1 16,-2-2 0-16,-2 0 1 0,-5 0-1 0,0-2-1 16,-2 1 1-16,-5-2-1 0,-1 2 0 15,-4-3 0-15,-1 3 0 16,-2 2 0-16,-3 1 1 0,-4 0-1 0,-2-2 0 15,-2 1 2-15,-2 0-2 0,-2 1 1 16,-2 2-1-16,1-1 1 0,-3 2 0 0,2 2 0 16,-2-1 0-16,-3 2 2 15,1 3-2-15,-6-1-1 0,0 0-1 0,-3 0-3 16,1 1 3-16,-3 1 0 0,0 1 1 16,-2 1 1-16,-1 0-1 0,-1 4 0 15,0-1 1-15,1 2 0 0,-3-1-1 16,-4 2 2-16,1 3-2 15,-4 1 1-15,0 0-1 0,-4 2-1 0,-1 1 0 16,-3 4 0-16,-1-3 1 0,-2 4 0 16,-3 3 0-16,3-1 1 0,-3 3-1 15,0 0 1-15,1 1 0 0,-5 0-1 16,0 5-4-16,2 0 4 0,-4 3 0 16,-2 1 0-16,3-1 0 15,3 2 1-15,-2 2 0 0,3 0 0 0,0 0 0 16,0 2-1-16,0 1-2 0,1 0 1 0,0 2 1 15,2-1 0-15,0-1 0 0,1 1 1 16,4-1-1-16,-1 1 1 16,2-1 0-16,0-1-1 15,0 1 0-15,1-1-5 0,2 0 5 0,1 0 1 16,1-2-1-16,2 0 1 0,3-1 0 0,2 1 0 16,-1-1 0-16,-2 0 1 0,1 1-2 15,-4-1 0-15,3-2 0 0,-3 1 0 16,4-1 1-16,0-3-1 0,1 1 2 15,2-1-1-15,1-2 0 0,1-1 1 16,0-1 0-16,-1 0 0 0,-1-1 0 16,-1-1-1-16,1 0-1 0,0 0-2 15,2 0 2-15,0-3 1 0,1-1 0 16,-3-1 0-16,0-1 0 0,2-1 0 16,1 1 1-16,1-1 0 0,-2 1 0 15,1 0 3-15,-3-2-3 0,1-1-1 0,2 0-1 16,-2 1 0-16,3 1 0 15,-3-3 0-15,-1 2 1 0,-1-2 0 0,-1 0 0 16,3 2 1-16,1-2-1 0,1 1 0 16,0 0 1-16,-2-1-1 0,1 1 0 15,0 2-1-15,-1-3-3 0,-1 3 3 16,-2-2 2-16,-1 1-1 0,3 1 2 16,-1-1-1-16,-1 1 0 0,-1-2 1 15,4 3-1-15,-1-1 0 0,0 0-1 16,-1 1 1-16,2-2-1 0,2 4-1 15,-2-2 1-15,1 0 0 0,-2 1 1 16,-1 2-1-16,0-1 1 0,2 2 1 16,0 1 0-16,0 1 1 0,-2 0-1 15,-5 0 0-15,-1 3-1 0,-6 4-2 16,-1 5-5-16,-6 3 4 0,-3 7 1 0,-7 8-1 16,-9 0-21-16,-9-5-75 15,-7-10-185-15</inkml:trace>
  <inkml:trace contextRef="#ctx0" brushRef="#br0" timeOffset="80596.53">14239 17910 166 0,'0'0'182'0,"-3"-56"-108"16,-1 32-41-16,0 7 18 0,-1 4 30 15,4 5-23-15,-1 4-7 16,1 2-13-16,-1 2 1 0,1 0-19 0,1 6-13 15,0 8-6-15,1 8 2 16,5 10 11-16,0 7 7 0,-1 2 5 0,-1 4-7 16,-2 1-5-16,1 2 2 15,-1-1-1-15,-2-6-4 0,0-4-1 16,0-7-5-16,0-5-3 0,0-4 1 16,0-4-1-16,0-3-2 0,-2-4 0 0,2-4 1 15,-1 0-1-15,1-3 0 0,0-1-1 16,0-2 0-16,0 0-30 15,0 0-19-15,0-5-29 0,1-6-40 0,1-12-98 16,-2 1-239-16</inkml:trace>
  <inkml:trace contextRef="#ctx0" brushRef="#br0" timeOffset="80844.89">14140 17848 438 0,'0'0'50'0,"0"0"-28"0,0 0 49 15,0 0-15-15,0 0-12 0,66-35-4 16,-37 32-2-16,1 2-7 16,3 0-3-16,-3 1-6 0,1 0 4 0,-1 0-8 15,2 0-5-15,1 0-1 0,-4 3-2 16,-2 0-1-16,-4 0-4 0,-6 0-3 16,-2 0 0-16,-4 0-1 15,-4 1-1-15,-2-1 0 0,-3 0 0 0,-2-1-1 16,0 2-10-16,-2 1-28 0,-3 2-20 15,-4 1-32-15,-3 2-13 0,-7-3-52 16,0 1-129-16</inkml:trace>
  <inkml:trace contextRef="#ctx0" brushRef="#br0" timeOffset="81052.66">14232 18043 363 0,'0'0'33'0,"0"0"5"0,0 0 43 15,0 0-9-15,0 0-15 0,68 36-11 16,-35-33-13-16,5-2-6 0,-1 0 2 15,0-1-6-15,-3 0-8 0,-5 0-4 16,-4 0-3-16,-8 1-4 0,-2 1-2 16,-4 1-1-16,-3 0-1 0,-1 1-1 15,-2 2-6-15,-3 1-41 0,-2 2-16 16,-2 3-14-16,-7 2-31 16,-9 2-29-16,-1-1-62 0</inkml:trace>
  <inkml:trace contextRef="#ctx0" brushRef="#br0" timeOffset="81242.22">14288 18286 271 0,'0'0'38'0,"0"0"-3"0,0 0 51 0,0 0-30 16,0 0-12-16,0 0 14 0,35 51-18 0,-5-48-10 15,3 0-2-15,3 0-10 0,3-2-4 16,-4 0 0-16,-1 0 6 0,-1-1 6 16,-1 0-1-16,-2 0 3 0,-6 0-4 15,-6-1-8-15,-6 0-4 0,-5 1-4 16,-6-1-4-16,-1 1-2 15,0 0-1-15,0 0 1 0,-1 0-2 0,-4-1 0 16,0-2-16-16,-5-2-45 0,1-8-47 16,1-3-78-16</inkml:trace>
  <inkml:trace contextRef="#ctx0" brushRef="#br0" timeOffset="81788.28">15216 18004 253 0,'0'0'192'0,"0"0"-149"15,0 0-8-15,0 0 39 0,0 0-30 0,0 0-24 16,0 0-4-16,0 0 13 0,54 43-2 16,-34-14 7-16,2-1-5 15,0 0-4-15,1-2-7 0,-2-2-1 0,3-3-3 16,-2-2-2-16,1-3-1 0,-1-3-2 15,-4 1-2-15,-4-5-2 0,-2 1-3 16,-5-2-1-16,-2-3 0 0,-2-1 0 0,-2-2-1 16,0-1 0-16,-1 0-1 0,0-1-2 15,0 0-31-15,-1 0-22 0,-1 0-34 16,-2-4-17-16,2-9-62 0,0-1-130 16</inkml:trace>
  <inkml:trace contextRef="#ctx0" brushRef="#br0" timeOffset="82023.53">15462 18041 365 0,'0'0'50'15,"0"0"-9"-15,0 0 49 0,0 0-30 16,0 0-37-16,0 0-8 0,0 0-3 16,0 0 16-16,-36 72 6 0,20-38-4 0,-3-2-2 15,-1-3-6-15,-4-2-5 16,2-4-3-16,2 0 0 0,1-3-3 0,4-2-6 15,2-4-3-15,6-4 0 16,-1-1-2-16,2-1-1 0,0 0 1 16,-1 0 0-16,3-3 0 0,2-2-24 15,2-3-35-15,0 0-15 0,5-3-13 16,10-15-107-16,0-3-125 0</inkml:trace>
  <inkml:trace contextRef="#ctx0" brushRef="#br0" timeOffset="82363">15598 17826 375 0,'0'0'44'16,"0"0"2"-16,0 0 7 0,0 0 16 16,54-25-31-16,-39 32-2 0,0 2-8 15,-2 4-12-15,-3 5-1 0,-1 1 0 0,-5 4-3 16,-3 1-5-16,-1 3-2 0,-5 0-2 15,-5 0 0-15,0-2-2 16,-2-3 1-16,1-5 0 0,2-2 2 0,3-7 1 16,4-5 14-16,2-1 0 15,0-2-6-15,7-5 2 0,5-7 10 16,9-2-7-16,6-5-11 0,4-1-5 16,0 2-1-16,-1 2 0 0,-4 0 0 0,-1 4-1 15,-4 0 1-15,-6 5-1 16,-7 2 0-16,-6 1-1 0,-2 4 1 0,-8 0-3 15,-5 0-19-15,-8 0-42 0,-8 0-42 16,-8 0-24-16,0-3-132 0</inkml:trace>
  <inkml:trace contextRef="#ctx0" brushRef="#br0" timeOffset="82762.64">15157 17620 281 0,'0'0'122'0,"0"0"-119"0,-52-21-1 0,35 17 29 16,1 3 23-16,3 1-14 16,1 0-3-16,1 1-13 0,1 3-7 0,4 1-1 15,-1 0 0-15,3 4-5 0,0 0 0 16,2 2-2-16,1 7 2 0,1 2 0 15,0 5 3-15,6 4 0 0,2 4 2 16,2 7 3-16,4 2 1 0,0 8-7 16,1 2 3-16,-1 5 1 0,-4 4-7 15,0 1 0-15,-3-5-3 0,0-4-4 16,-2-13 0-16,-2-9-2 0,-2-3 2 16,1-2-3-16,-1 2 1 0,0 0 1 15,-1-2 0-15,0-3-1 0,0-3 0 16,-1-1 1-16,-1-4-1 0,0-5-1 15,1-3 0-15,0-1 0 0,1-3 1 0,0-2 0 16,0-1 3-16,4-6-1 0,5-3-3 16,4-3-4-16,3-3-21 0,7-1-38 15,17-14-59-15,3-1-106 0</inkml:trace>
  <inkml:trace contextRef="#ctx0" brushRef="#br0" timeOffset="83165.53">15979 17713 345 0,'0'0'212'0,"0"0"-200"0,0 0-9 15,22-57 31-15,-18 53 17 0,1 2-17 16,2 2-17-16,2 0-6 0,2 6-4 15,2 6-5-15,2 5 4 16,1 8 5-16,2 6 4 0,-1 6-1 16,0 8-3-16,-2 2 1 0,-1 7-4 0,-5 2-4 15,-2-1 5-15,-3 0 2 0,-3-3 0 16,1-2-1-16,-1-5 3 0,0-5 0 16,0-6-2-16,0-8-3 0,-1-1-2 15,0-3-2-15,0 4-2 0,-3 1 2 16,-2-4-2-16,-4-1 2 0,-1-4 0 0,-3-2 0 15,0-5 1-15,-2-2 0 0,5-4-4 16,-6 2 1-16,-5 1 0 16,-3 0-1-16,-6 0-1 0,1-1 0 0,1-4-1 15,-1 0 0-15,4-3-3 0,2 0-27 16,3-5-35-16,20-24-64 0,12-9-164 16</inkml:trace>
  <inkml:trace contextRef="#ctx0" brushRef="#br0" timeOffset="83484.42">16780 18087 293 0,'0'0'58'0,"0"0"-15"0,0 0 16 15,0 0 19-15,0 0-12 0,0 0-15 16,68 21-1-16,-43-23-18 0,-1 0-5 16,1-1-1-16,0-1-5 0,3 0-6 15,2 1-5-15,-3-2-7 16,0 0-3-16,-4 2 0 0,-5-1 0 0,-4 1 0 15,-3 3-7-15,-4 0-45 0,1 0-19 16,-7 3-25-16,-1-2-71 0,-1-1-98 16</inkml:trace>
  <inkml:trace contextRef="#ctx0" brushRef="#br0" timeOffset="83705.62">16801 18258 338 0,'0'0'21'0,"0"0"25"15,0 0 35-15,72 23-20 0,-42-23-11 16,6 0-10-16,1 0-9 16,0-1-8-16,-3-2 2 0,-2-1 2 0,-6 0 6 15,-6 1-8-15,-5-1-3 0,-7 2-4 16,-3 1-3-16,-5 1-5 0,0 0-3 16,0 0-2-16,-1 0-1 0,-2 0-3 0,0 0-1 15,0 0 0-15,0 0-8 16,-7-1-40-16,3-2-50 0,0-7-54 15,5-6-201-15</inkml:trace>
  <inkml:trace contextRef="#ctx0" brushRef="#br0" timeOffset="84980.86">18284 18020 128 0,'0'0'147'0,"0"0"-114"0,0 0 14 16,0 0 15-16,0 0-17 0,0 0-18 15,-41-55-7-15,27 48 4 16,-4 0 0-16,1 2-4 0,-2 1-5 16,2 2 1-16,0 2-1 0,-1 0-1 0,1 0 0 15,-1 5 1-15,0 2-5 0,0 2-1 16,2 3-1-16,1 3 0 0,3 3-3 16,2 0 0-16,1 4-1 0,4-1-1 15,5 0-2-15,0-1 0 0,10-2 1 16,1-2-1-16,4-2 0 0,6-3 1 15,5-2-1-15,2-5 1 0,-2-4 0 16,3 0-2-16,1-4 2 0,-6-6-2 16,0-1 0-16,-3-2 1 0,-5-1 0 15,-2-4 0-15,-5 0 0 0,1-4 0 16,-4 0 1-16,0 0-1 0,-5-4 1 16,-1-1 3-16,-1-1-1 0,-7-3 1 15,1-2-2-15,-5 0-1 0,-1-1 1 0,2 3-1 16,-1 6 0-16,0 5 1 0,6 5 2 15,-2 5 0-15,4 5 2 0,1 1 4 16,0 4 0-16,2 0-1 0,1 1-5 16,-1 7-4-16,1 5 0 0,0 8-1 15,0 4 6 1,5 6 6-16,2 4 4 0,2 0-5 0,-2 1-4 16,3 1 5-16,-3-2 0 0,2-3-5 15,-4-1 1-15,2-2-1 0,0-5-2 0,-4-4-5 16,2-2 1-16,1-5-1 0,-3-3 0 15,1-2-1-15,3-2-24 0,-2-6-38 16,5 0-41-16,0-17-54 0,3-3-151 16</inkml:trace>
  <inkml:trace contextRef="#ctx0" brushRef="#br0" timeOffset="85285.73">18448 17615 384 0,'0'0'33'15,"0"0"-8"-15,0 0 44 0,0 0-10 16,57 0-20-16,-42 13 0 0,0 4-6 16,-3 3-12-16,-5 1-4 0,0 4-4 15,-4 0-2-15,-3 2-2 0,0-2-2 16,-4 1 2-16,-2-4 1 0,4-4-5 16,1-5-2-16,1-6 7 15,2-2 0-15,7-3 2 0,3-2 5 0,10-2 8 16,2-4-5-16,5-5-8 0,2 0-4 15,-4-3-2-15,-3 0 2 0,2 0-1 16,-4 0 2-16,-5 1-5 0,-2 3-2 16,-7 1-2-16,-2 5 1 0,-3 0-1 15,-3 4 0-15,0 0-3 0,-2 3-11 16,-6 5-28-16,-3 5-34 0,-9 2-44 16,-5-1-56-16,-1-5-176 0</inkml:trace>
  <inkml:trace contextRef="#ctx0" brushRef="#br0" timeOffset="85622.01">17759 18336 489 0,'0'0'20'0,"0"0"-6"0,0 0 38 15,0 0-2-15,0 0-8 0,0 0-16 16,50 7-8-16,-23-7-8 0,2 0 1 16,5 3 4-16,8 0 3 0,6-1-6 15,10 0 4-15,8-1-1 0,6-1-1 0,9 0-5 16,2-3 0-16,1-4 0 16,-1-2-2-16,-2-2-3 0,-5 0 1 0,-7-4 0 15,-10 0 0-15,-8 1-5 0,-10 0 0 16,-15 4 0-16,-7 1 0 0,-14 4 0 15,-6 3 1-15,-13 2-1 0,-15 0-17 16,-5 7-39-16,-9 4-25 0,-3 2-14 16,-12 4-55-16,7-6-182 0</inkml:trace>
  <inkml:trace contextRef="#ctx0" brushRef="#br0" timeOffset="86048.86">18042 18488 476 0,'0'0'4'16,"0"0"-1"-16,0 0 15 16,-56 20 39-16,39-13-14 0,4 0-3 0,4 0-10 15,-1-1-19-15,7 0-2 0,-4 1 4 16,1 1 0-16,1 5-7 0,-5 0-2 16,6 0-2-16,2 2 0 0,1-1-2 15,1 0 0-15,0 2 0 0,3-4 0 16,2-2 1-16,5-1-1 0,-3 0 1 15,4-5 0-15,1-1-1 0,-2-3 2 0,4 0-2 16,0-1 0-16,3-5 0 16,-2-5 0-16,-1-1 0 0,2-5 0 0,-1-7 0 15,-2-3 0-15,0-7 0 0,-5-1-1 16,-6 4 1-16,-2 1 1 0,-3 6 0 16,-5 4-1-16,3 6 1 15,-4 3 1-15,4 5 1 0,1 3 5 16,-3 3 1-16,2 1-5 0,2 7-1 0,-3 3 4 15,1 2 8-15,3 3 0 16,2 3-3-16,0 1-1 0,0-3 3 0,4-1-2 16,1-4-6-16,-1-2-2 0,-1 3-2 15,2-1-1-15,4 4 1 0,-2 0-2 16,4 1-1-16,0-2 1 0,-2 0-21 16,4-1-40-16,1-2-14 0,17-6-56 15,1-6-148-15</inkml:trace>
  <inkml:trace contextRef="#ctx0" brushRef="#br0" timeOffset="86366.24">18475 18432 447 0,'0'0'26'15,"0"0"-10"-15,0 0 58 0,0 0-12 16,0 0-20-16,0 0-13 0,0 0-10 15,0 0-8-15,3-3-4 0,-3 8-1 16,0 1 12-16,0 5 9 0,0 3-4 16,0-1-5-16,0 3-3 15,0-2 3-15,0-1-8 0,-1-3 0 0,0 0-1 16,0 3 0-16,-1 0-3 0,1 2-2 16,-1 4 1-16,1 0-3 0,1-2-2 15,0 1-1-15,0-2 1 0,1-1 1 16,5 1-1-16,0-4 0 0,3 0 0 0,0-4-9 15,5 2-24-15,2-2-28 16,-1-4-28-16,20-4-37 0,-1-5-152 0</inkml:trace>
  <inkml:trace contextRef="#ctx0" brushRef="#br0" timeOffset="86514.53">18480 18564 327 0,'0'0'185'0,"0"0"-177"0,0 0 2 16,0 0 48-16,0 0-24 0,0 0-22 16,0 0-8-16,0 0-4 0,80-31-1 15,-38 22-18-15,5 1-37 0,16-2-50 0,-11 1-90 16</inkml:trace>
  <inkml:trace contextRef="#ctx0" brushRef="#br0" timeOffset="86822.73">18828 18471 473 0,'0'0'29'0,"0"0"-13"0,0 0 53 16,0 0-29-16,0 0-22 0,0 0-8 16,56-21-4-16,-35 21-2 0,-4 1 1 15,0 6 3-15,-6 2-5 16,0 3-1-16,-8 1 0 0,-3 1 0 0,0-3-1 16,-5 0-1-16,-5-3 2 15,1 1 1-15,-3 2-3 0,-5 2 1 0,-1 0 1 16,1-1 2-16,-1-2 11 15,4-2 9-15,0-2 9 0,7-2-7 0,3-2-9 16,4-2-2-16,5 0-4 0,6-3-9 16,7-3-2-16,6-3-1 0,6 1 1 15,7-4 0-15,3-1 1 0,5-1-1 16,-11 0 2-16,-7 5-1 0,-11 2-1 0,-9 2 2 16,-4 3 0-16,-3-1 0 15,0 0-2-15,-4 1-1 0,-5-1-41 0,-3-2-62 16,-5-7-60-16,4-5-172 15</inkml:trace>
  <inkml:trace contextRef="#ctx0" brushRef="#br0" timeOffset="87601.42">19584 17917 335 0,'0'0'54'0,"0"0"-19"16,0 0 14-16,0 0 23 0,0 0-19 16,0 0-23-16,0 0-12 0,0 0-11 0,-2-3-2 15,9 16 4-15,4 9 8 16,5 8 1-16,-3 2 2 0,2 6 1 0,-1 0-5 16,0-3-6-16,-2-4 1 15,2-3 1-15,-2-5-2 0,3-4-3 16,2-4 2-16,1-4 1 0,5-2 4 15,0-3-3-15,4-3 0 0,4-3-1 16,2-3 1-16,0-8-2 0,2-2-2 16,-3-4-1-16,-3-3-2 0,-3-5-1 0,-4-2 1 15,-2-2 2-15,-2-3-3 0,-6 0 1 16,-2-3-1-16,-4 0 1 0,-6 2-1 16,0 0-3-16,-4 4 1 0,-3 8-1 15,-4 5 0-15,-1 7-3 0,-4 4-5 16,0 5-19-16,-1 3-15 0,-1 6-21 15,-2 2-20-15,2 0-17 0,2 1-63 16,0-5-78-16</inkml:trace>
  <inkml:trace contextRef="#ctx0" brushRef="#br0" timeOffset="87903.98">19811 17862 155 0,'0'0'270'0,"0"0"-252"16,0 0 23-16,0 0 51 0,0 0-31 15,0 0-8-15,0 0-21 16,0 0-24-16,0 0-6 0,-2 5 6 16,7 27 17-16,2 7 6 0,-3 4-5 0,-1 2-5 15,0-1-5-15,-1 2-3 0,-1-3-2 16,0-4-1-16,1-2-5 0,0-5-1 16,1-4-1-16,-1-4 0 0,1-6-3 15,-2-1 2-15,2-2-1 0,-2 1 0 16,1 3-1-16,-2-2 2 0,0-4-1 15,1-3-1-15,-1-3 0 0,0-2 0 16,0-3 0-16,0-1 1 0,0-1-1 16,0 0 2-16,0 0 0 0,0-1-2 0,-1-4-3 15,0-1-40-15,-1-1-51 16,2-16-66-16,3-4-287 0</inkml:trace>
  <inkml:trace contextRef="#ctx0" brushRef="#br0" timeOffset="89369.02">20660 17908 184 0,'0'0'153'0,"0"0"-126"0,0 0 30 16,-6-50 27-16,5 43-11 15,0 1-27-15,1 4-3 0,-1 1-8 0,0 1-1 16,1 0-4-16,0 5-12 0,0 6-10 15,0 8-6-15,1 10 6 16,1 8 15-16,-1 5 4 0,-1 3-8 0,1-2-4 16,-1-3 1-16,5 0-4 0,0-5-1 15,5-4-2-15,3-7-1 16,7-1-1-16,1-6-3 0,4-5 0 0,4-3 1 16,1-5-2-16,2-3-1 0,1-1-2 15,-3-4 2-15,-2-3-1 0,-3-3-1 16,-6 1 0-16,-4-2 1 0,-4-1-1 15,-5 1-5-15,-2-2-24 0,-4 2-14 16,-3-4-33-16,-6 1-49 0,-8-7-79 16,1-3-252-16</inkml:trace>
  <inkml:trace contextRef="#ctx0" brushRef="#br0" timeOffset="89502.02">20527 18073 457 0,'0'0'31'0,"0"0"-17"0,0 0 10 15,0 0 27-15,75-7-28 0,-37 6-10 16,4-1-10-16,3 1-3 16,-3 0-1-16,2-1-1 0,-4 1-40 0,4-8-74 15,-9 0-120-15</inkml:trace>
  <inkml:trace contextRef="#ctx0" brushRef="#br0" timeOffset="89736.82">20977 17822 442 0,'0'0'14'0,"0"0"-2"0,0 0 34 16,49-52 20-16,-24 51-21 16,3 1-12-16,5 9-4 0,1 7-12 0,-3 5-2 15,-3 2 7-15,-5 5 5 0,-6 4-2 16,-5 3-8-16,-7 0-9 16,-5 3-1-16,-3 3 1 0,-9 0-2 0,-8-2-4 15,-7-1-2-15,-7-5 2 0,-6-2-2 16,-6-6-1-16,-1-2-6 0,-1-4-31 15,-2-2-14-15,-2-3-8 0,-3-3-31 16,2-3-37-16,-6-8-37 0,9-1-48 16</inkml:trace>
  <inkml:trace contextRef="#ctx0" brushRef="#br0" timeOffset="89968.38">20329 17719 459 0,'0'0'9'0,"0"0"10"16,0 0 34-16,0 0 6 0,0 0-44 16,0 0-11-16,0 0 12 0,-33 81 16 15,24-36 4-15,1 3-6 0,2 2-1 16,2 2-1-16,3-1-5 0,1-2-4 16,2-3-3-16,10-3-7 0,2-6-3 15,6-4-2-15,2-4-2 0,7-3-1 16,-1-4 1-16,-2-5 0 0,5-2-2 15,0-1-9-15,5-1-59 0,14-5-55 16,-10-8-187-16</inkml:trace>
  <inkml:trace contextRef="#ctx0" brushRef="#br0" timeOffset="90503.59">17718 17524 453 0,'0'0'33'0,"0"0"-14"16,0 0 12-16,0 0 31 0,0 0-25 0,0 0-22 15,0 0-13-15,-24-4 0 0,5 19 0 16,-2 5 2-16,2 5 7 0,0 7-1 16,2 10 3-16,4 6 2 15,1 10-1-15,4 6 2 0,-1 11 5 0,5 5-4 16,-4 1-5-16,0 1 1 0,1-13 1 16,1-12 3-16,2-5-7 0,0-11 1 15,-1 0-5-15,3 1 1 0,2-10-5 16,0 9 2-16,2 8-1 0,6 7-1 15,1 5-1-15,6 0-1 0,7-6 2 16,4-1-2-16,6-4 0 0,10-5 0 16,2-6 0-16,18-5-11 0,20-6-58 15,84-28-82-15,20 0-193 0</inkml:trace>
  <inkml:trace contextRef="#ctx0" brushRef="#br0" timeOffset="90941.08">21283 17505 323 0,'0'0'120'0,"0"0"-100"16,0 0-11-16,56 4 47 0,-33 5 7 15,7 3-26-15,5 10 9 0,3 5-14 16,2 9-8-16,-1 12 0 0,-2 11 1 15,-4 11 3-15,-3 8-1 0,-6 7 1 16,-5 5-7-16,-4-2-11 0,-6-13 5 16,-4-16 1-16,-2-6-3 0,-3-12-3 15,0 1 2-15,0-1 4 0,-4-6-1 16,-3 8-6-16,-2 8-5 0,-5 8-1 16,-6 9-3-16,-6-2 0 0,-8 0-4 15,-9-1-40-15,-79 32-62 0,-3-42-125 0</inkml:trace>
  <inkml:trace contextRef="#ctx0" brushRef="#br0" timeOffset="95175.65">22113 17453 198 0,'0'0'110'16,"0"0"-76"-16,0 0-10 16,0 0 39-16,0 0-4 0,0 0-29 0,0 0 3 15,0 0-9-15,0 0-11 16,-31-13-9-16,29 18-2 0,-2 4 5 16,1 0 8-16,0 1 1 0,0 3 1 15,-1 4 0-15,3 0-2 0,-2 3-1 0,1 5 0 16,0 4 0-16,1 4 3 15,1 5-2-15,0 3 1 0,0 2-4 0,0 5-3 16,0 0-3-16,2 6 2 0,-1 5 0 16,4 3-4-16,-4 5 3 15,4-3-3-15,0-1 2 0,2-10 0 0,-3-12 0 16,3-1 1-16,1-1-1 0,-2-2 0 16,1 0 0-16,-4-6 1 0,-1-6-4 15,1 7 1-15,1 6-2 0,1 7 1 16,-3 6-2-16,0 0 1 0,-2-1 0 15,0 0 0-15,0-5 1 0,0-2-2 16,-3-6 0-16,2-2 2 0,-3-8-2 0,2-4 0 16,0-18 0-16,1-5-1 0,1 0 2 15,-1 0 1-15,0 0-1 16,1 0-1-16,0 0-1 0,0 0 0 16,-1 0-26-16,1 0-25 0,0 0-47 0,0-25-35 15,6-14-103-15</inkml:trace>
  <inkml:trace contextRef="#ctx0" brushRef="#br0" timeOffset="95542.18">22369 18594 460 0,'0'0'24'0,"0"0"-15"0,0 0 54 15,0 0 6-15,0-52-15 0,1 48-17 16,1 0-6-16,-1 3-3 16,-1 1-9-16,2 0-11 0,-2 3-7 0,2 3 0 15,-1 5 9-15,0 0 17 0,1 5-1 16,-1 7-8-16,2 3-6 0,-1 3-1 16,1 0-1-16,1 3-2 0,-3-2-1 15,2-2 1-15,1-1-3 16,2-5-1-16,0-1 0 0,0-3 0 0,4-4-1 15,1-2 1-15,1-4 0 16,4-3 0-16,0-3-1 0,2-2-2 0,-1 0 1 16,2-7-1-16,-2-1-1 0,3-4 0 15,-7-1 0-15,-1-2 0 0,-2-1-1 16,-4 0-11-16,-1 2-24 0,-4-1-25 16,-1 2-60-16,-11-9-33 0,-3 0-141 15</inkml:trace>
  <inkml:trace contextRef="#ctx0" brushRef="#br0" timeOffset="95759.81">22287 18746 480 0,'0'0'36'0,"0"0"18"0,0 0 42 16,0 0-31-16,0 0-4 0,0 0-22 15,0 0-12-15,0 0-9 0,0 0 0 16,11-2-1-16,-5-2-6 0,6-2-3 0,1 3-2 15,2 0-3-15,1-1-1 16,3 0-1-16,0 1-1 0,3 2-1 16,2-1 0-16,0 1-2 0,2 1-42 0,2 0-38 15,35-5-52-15,-2-3-124 0</inkml:trace>
  <inkml:trace contextRef="#ctx0" brushRef="#br0" timeOffset="96009.45">22976 18601 367 0,'0'0'161'0,"0"0"-121"0,0 0 19 15,0 0 25-15,0 0-30 0,0 0-14 16,0 0-18-16,0 0-2 0,0 0-2 16,13 5 0-16,-3-7-2 0,1 1-2 15,4-1 0-15,1-1-4 0,1 0-2 16,1 2-2-16,2-1 0 0,1 0-4 0,1 0-1 15,-1 1 0-15,1-1 0 0,-1 0-1 16,-1 0-4-16,-2 1 0 16,-3 0 2-16,-3 1-40 0,-3 0-27 15,-2 0-49-15,-7 1-20 0,0 4-133 0</inkml:trace>
  <inkml:trace contextRef="#ctx0" brushRef="#br0" timeOffset="96193.31">22968 18731 328 0,'0'0'119'0,"0"0"-93"16,0 0 36-16,0 0 9 0,0 0-31 16,0 0 7-16,0 0-10 0,0 0-2 15,0 0-4-15,24 21-5 0,-8-22-3 16,2-1-4-16,2-1-5 0,2 1-8 0,2-2-3 16,-2 1-3-16,-1 0 0 15,2 0-1-15,-1-1-39 0,-1 0-53 16,29-10-51-16,-4-1-150 0</inkml:trace>
  <inkml:trace contextRef="#ctx0" brushRef="#br0" timeOffset="96584.69">23740 18523 293 0,'0'0'189'0,"0"0"-158"15,0 0 45-15,0 0 16 16,0 0-57-16,0 0-11 0,0 0-5 0,0 0-8 15,0 0 3-15,-51 3 6 16,41 3-3-16,2 0-5 0,-4 3 0 16,8-1 1-16,-5 3-3 0,2 2-1 15,-4 3 1-15,4 4-1 0,-2 0-3 16,4 1-3-16,3 0 0 0,2 0 0 0,0-3-1 16,3 0-1-16,6 0 0 15,-2-4 1-15,5-1-1 0,1 2-1 0,-1-5 1 16,4-1-1-16,0-3 2 15,2-1-2-15,3-3 3 0,-1-2-3 16,2 0 0-16,2-5 0 0,-2-1 0 16,3-3 1-16,0-2 1 0,-4-1-1 0,-1 0 7 15,1-3 9-15,-4-4-3 0,-5 1-6 16,-1-3-1-16,0-5-1 0,-8-5-2 16,-3-4-3-16,-3 1-1 0,-11 4 0 15,-3 9-2-15,-3 6 1 0,-1 7-2 16,2 4 1-16,-2 4-22 0,4 0-42 15,-9-9-74-15,10-3-184 0</inkml:trace>
  <inkml:trace contextRef="#ctx0" brushRef="#br0" timeOffset="102081.4">24569 18283 484 0,'0'0'25'0,"0"0"-20"0,0 0-1 15,0 0 50-15,57-18-17 0,-39 14-11 16,4 2-1-16,6 1-7 0,0 1-5 15,4 0 0-15,4 0 5 0,3 0 1 16,6 0 0-16,0 0-3 0,6 0 0 16,3 0-5-16,-4 0-1 0,2 0-1 15,-5 0-6-15,-2 0-2 0,-5-2 2 0,-7 0-1 16,-10-1-1-16,-8 0 1 16,-3 0-1-16,-9 1 0 0,-2 2-1 15,-1 0 0-15,-3 0-33 0,-9 0-42 0,-5-1-45 16,-12-3-82-16,1-3-88 0</inkml:trace>
  <inkml:trace contextRef="#ctx0" brushRef="#br0" timeOffset="102355.43">24549 18533 476 0,'0'0'35'0,"0"0"-14"0,0 0 47 0,0 0-5 16,0 0-21-16,0 0-17 15,56-3-1-15,-22-5-4 0,8 1 0 0,7 2 0 16,5-1-2-16,5-1-4 0,0 1-2 16,1-2-5-16,-5-1 0 0,-1 1-4 15,-6 0-3-15,-6 1-6 0,-7 3 6 16,-7 1 0-16,-9 1-1 0,-6 0-34 15,-7 0-17-15,-4 1-11 0,-2-4-20 16,-7-12-65-16,-6-4-87 0</inkml:trace>
  <inkml:trace contextRef="#ctx0" brushRef="#br0" timeOffset="102631.27">24985 18045 278 0,'0'0'57'0,"-4"-59"-20"0,11 50 31 15,3 4 11-15,3 2-30 0,9 3-22 16,8 3 1-16,7 6 0 15,6 3 6-15,3 4-9 0,-2 3 2 0,0 2 2 16,-8 3-3-16,-5 1-11 0,-3 3-4 16,-9 0-4-16,-2 3-2 0,-3 1-2 15,-7-1 0-15,-4 4-1 0,-3-7 0 16,-1-2 0-16,-6 1-1 16,-8-1 1-16,-3 6-1 0,-1-1 0 0,-3-5-1 15,4-6 1-15,0-3 1 0,-3 1-2 16,-8 4 2-16,-3 2-1 0,-3 2-1 15,-1-2 0-15,3-2 0 0,2-6 0 16,5-1 0-16,4-4 0 0,7-4 0 16,7-5-31-16,0-2-34 0,22-27-54 15,10-11-139-15</inkml:trace>
  <inkml:trace contextRef="#ctx0" brushRef="#br0" timeOffset="103103.82">25695 18174 267 0,'0'0'181'0,"0"0"-157"16,0 0 13-16,0 0 24 0,57 29-23 16,-43-6-5-16,2 2 8 15,2 4-13-15,-4-4-3 0,-3-1-5 16,0-3-1-16,-2 0-3 0,4 3-4 15,0 3-2-15,-2-3-3 0,0-3-1 16,-2-5-1-16,-2-5 0 0,-1-2 1 0,-1-7 4 16,-1-2 1-16,0-1 9 0,4-9-2 15,-1-4-13-15,5-5-3 0,-2-2-2 16,-1-6 2-16,3-5-2 16,-1-2 2-16,1-4-2 0,2 1 1 0,-1-4-1 15,3-3 1-15,0-2 0 0,0 2-2 16,-2 7 2-16,-3 14-2 0,-2 8 1 15,-3 12-3-15,-1 7-23 0,-1 14-44 16,-3 8-40-16,0 6-41 0,0-4-120 16</inkml:trace>
  <inkml:trace contextRef="#ctx0" brushRef="#br0" timeOffset="103964.47">26455 18246 351 0,'0'0'108'16,"0"0"-94"-16,0 0 13 0,0 0 46 16,0 0-42-16,-64-54-10 0,49 50 3 15,-1 2-5-15,-1 2-9 0,-1 0 2 16,3 5-1-16,1 2 0 0,-2 1-4 16,2 5-2-16,-2 0 0 0,2 3 0 15,-1 5-1-15,0-2 1 0,4 2 0 16,1-3-2-16,4-1-1 0,2 0-1 15,4 2-1-15,0 1 0 0,4 1 1 0,5-5-1 16,4-2 2-16,3-2-2 16,1-3 0-16,0-3 0 0,3-3 0 15,-1-3 0-15,1 0 0 0,-1-5-4 16,-3-2 3-16,1-2-1 0,-5-3 1 0,4-1 1 16,-3-3 0-16,1-3 1 0,1-4-1 15,-1-2 0-15,-4 0 1 0,-1 3 0 16,-7 3 0-16,2 5 0 0,-4 0 2 15,0 5-1-15,0 5 6 0,-2 0 9 16,1 3 6-16,-1-1-5 0,1 2-6 0,1 0-7 16,0 0-3-16,0 4-2 15,0 2-3-15,-1 5 3 0,1 4 2 16,0-1-1-16,1 3 0 0,5-1 2 16,-1-3 1-16,0 0-2 0,0-1 0 15,3 1 2-15,1 0-2 0,0-1 0 16,-1 0-1-16,1-3 0 0,-1-1 0 15,0-3-1-15,1-1 0 0,-1-2 1 16,1-1 1-16,0-1-1 0,0-3 0 0,4-3 0 16,-1-4 0-16,5-5-1 0,0-5 0 15,1-1 1-15,-3-4-1 0,-3 3 0 16,-8-3 0-16,-3 0 2 0,-1-1-2 16,-4 5 0-16,-6 0-1 0,1 6 1 15,-2 4-1-15,-1 3 0 0,1 2 0 16,-1 3 1-16,0 1 0 0,5-1 0 15,2 1 0-15,5 2 1 0,0-1 0 16,1 1-1-16,7-2 0 0,5 1 0 16,7 0 1-16,5 1-1 0,5 0 0 0,-1 4 2 15,-3 0-2-15,-4 3 0 16,-5 0 0-16,0 4 0 0,-4 0 0 16,-4 0-1-16,0 2 1 0,-6 5 0 15,-1-4-3-15,-1 5 1 0,-1 0 1 0,0-1 1 16,-2 0 0-16,0-4 1 15,2-1 0-15,-1-1 1 0,1-2-1 0,0 1-1 16,1-1 0-16,4 0 1 0,3-1-1 16,-1 0-2-16,4-3 2 0,-1-3-1 15,1-1 2-15,3-2-1 0,-2 0 1 16,1 0 0-16,-1-5-1 0,0-4 1 16,0 0-1-16,-3-3 1 0,-2-1 0 15,-1-4-1-15,-5-1 0 0,-1 2-9 16,-1 1-27-16,-4 2-31 0,1 1-19 0,0-3-64 15,4-2-140 1</inkml:trace>
  <inkml:trace contextRef="#ctx0" brushRef="#br0" timeOffset="104272.79">27232 17931 483 0,'0'0'9'0,"0"0"9"16,0 0 71-16,0 0-44 0,0 0-26 15,0 0-11-15,-49 7-2 0,34 15 5 16,0 9 6-16,0 7 2 0,3 3 2 16,-2 8-1-16,4-4 1 0,0-1 2 15,1-4-6-15,3-3-1 0,4-6-2 16,2-7-5-16,0 0-5 0,2-4-1 0,5 1-1 15,4 1 1-15,2-3-3 0,3-2 0 16,3-4 1-16,1-4 0 16,3-3-1-16,1-5 0 0,-2-1-32 15,0 0-38-15,-3-7-36 0,-3-9-72 16,-2-5-218-16</inkml:trace>
  <inkml:trace contextRef="#ctx0" brushRef="#br0" timeOffset="104509.78">27321 18119 445 0,'0'0'28'16,"0"0"-22"-16,0 0 21 0,0 0 44 15,0 0-16-15,58 40-6 16,-38-20-7-16,-4-1-9 0,1 0 1 0,-3-2-6 16,-1-2-7-16,0 2-7 0,-2-3-5 15,-1-1-2-15,-2 0-5 16,-2 0-1-16,0-2 0 0,-1-3-1 0,-2-1 0 15,0-2-1-15,-2-2-1 0,0-2-34 16,0-1-23-16,1 0-7 0,-1-3-19 16,3-7-33-16,-1-1-109 0</inkml:trace>
  <inkml:trace contextRef="#ctx0" brushRef="#br0" timeOffset="104703.83">27561 18088 292 0,'0'0'72'0,"0"0"-19"15,0 0-4-15,0 0-15 0,0 0 10 0,0 0 9 16,-54 67-15-16,40-39-5 0,-1 0-3 16,-1-2-1-16,0-2-3 0,1 0-4 15,0-3-2-15,4-1-7 16,1-8-6-16,1 1-5 0,3-2-1 16,-1 3-1-16,0-3-1 0,1-1-2 15,4-2-55-15,2-2-26 0,4-6-63 16,6-2-125-16</inkml:trace>
  <inkml:trace contextRef="#ctx0" brushRef="#br0" timeOffset="104985.31">27480 17931 412 0,'0'0'9'0,"0"0"2"16,63-23 52-16,-36 23 11 0,0 2-33 15,2 7-10-15,3 7-3 0,-4 0-4 0,-3 3 0 16,-4 3 0-16,-2 1-1 0,-4 2-4 16,-4 0-6-16,-3 2-6 0,-2 3-2 15,0-3-2-15,-4 3 1 0,-2-1 0 16,0-1 2-16,-7 0-5 0,-2-2 2 16,-2-3 0-16,0-6-3 15,-1 0 1-15,-2-1 1 0,-4 1-2 0,0 0-1 16,0-1 1-16,1-3 0 0,4-2 0 15,1-4-4-15,7-2-40 0,4-3-21 16,4-4-39-16,8-7-80 16</inkml:trace>
  <inkml:trace contextRef="#ctx0" brushRef="#br0" timeOffset="105187.73">28096 18172 498 0,'0'0'9'0,"0"0"-6"16,0 0 54-16,51-22 3 0,-35 20-29 16,2 1-12-16,0 1-8 0,-3-2-4 15,0 1-4-15,-7 1 0 0,1 0-3 16,-5 0 0-16,-3 1-1 0,-1 7-6 16,-1 2-36-16,-10 4-28 0,-5 1-30 15,-9 2-31-15,-2-3-39 0</inkml:trace>
  <inkml:trace contextRef="#ctx0" brushRef="#br0" timeOffset="105334.03">27953 18297 308 0,'0'0'73'0,"0"0"-29"0,0 0 31 0,0 0 13 0,0 0-39 15,0 0-1-15,0 0-11 0,75 9-17 16,-40-10-8-16,0 0 1 0,-3-1-2 0,-8-1 1 16,-4 1-1-16,-8 0-2 0,-1 0-4 15,-7 2-4-15,-3-1 0 0,-1 1-1 16,0-1-2-16,0 1-38 0,-4-1-61 15,-8-6-101-15</inkml:trace>
  <inkml:trace contextRef="#ctx0" brushRef="#br0" timeOffset="106385.96">29061 18161 483 0,'0'0'6'0,"0"0"0"0,9-59 25 16,-6 51 37-16,-2 5-20 0,-1 2-10 15,0 1-15-15,0 1-11 0,1 10-7 16,3 9 1-16,6 8 12 0,-5 8 14 16,2 4 0-16,-1-2-15 0,-4-7-4 0,-1-5 0 15,0-3-3-15,-1-2-2 0,0 2-1 16,0 2-3-16,0-3-1 0,0-1-1 15,0-5-1-15,0-3-1 16,-1-1 0-16,1-5 0 0,0-2 0 0,0-3-7 16,0-2-45-16,3 0-7 15,4-6-12-15,0-5-53 0,8-17-109 16</inkml:trace>
  <inkml:trace contextRef="#ctx0" brushRef="#br0" timeOffset="106620.37">29063 18083 319 0,'0'0'22'16,"0"0"9"-16,0 0 46 0,0 0 0 0,0 0-17 16,0 0-22-16,0 0-12 15,0 0-11-15,0 0 4 0,46-41-1 16,-19 40 6-16,5 0-2 0,4-1 3 16,-1 1-4-16,1-2-4 0,-3-3-3 15,0 0-6-15,-2 0-4 0,-5 2-2 16,-2 2-2-16,-6 1 1 0,-6 1-1 0,-6 0-2 15,-4 6-4-15,-2 7-52 0,-8 5-10 16,-10 6-16-16,-15 2-62 0,-2-5-82 16</inkml:trace>
  <inkml:trace contextRef="#ctx0" brushRef="#br0" timeOffset="106768.62">29077 18261 244 0,'0'0'71'15,"0"0"-19"-15,0 0 3 0,63 7 26 16,-32-13-31-16,7 2-20 0,5 0-3 15,2 1-5-15,-1 1-4 0,-10 1 0 16,-5 1-9-16,-11 3-8 0,-7 5-1 16,-4 4-1-16,-6 1-8 0,-1 4-58 0,-10 1-25 15,-5-2-9-15,-1-1-13 16,-16 7-1-16</inkml:trace>
  <inkml:trace contextRef="#ctx0" brushRef="#br0" timeOffset="106903.57">29184 18465 101 0,'0'0'119'0,"0"0"-39"0,-53 22 2 0,39-18 6 16,5 2-20-16,4 0-10 0,4-4-21 15,1-1-3-15,5 2 0 0,4-3 2 16,8 0 1-16,8 0-11 0,6 0-12 16,5 0-7-16,2-1-3 0,3 1-4 15,-3 0 0-15,-4-2 0 0,-1 2-42 16,-1 0-36-16,5-7-56 0,-4-1-129 16</inkml:trace>
  <inkml:trace contextRef="#ctx0" brushRef="#br0" timeOffset="107130.39">29669 18254 462 0,'0'0'25'15,"0"0"-1"-15,0 0 48 0,53-6-15 16,-33 13-11-16,6 4-6 0,-4 3-2 16,1 3-9-16,-1 1-2 0,-6-3 0 15,-4-2-10-15,-2 0-5 0,0-1-3 16,-3 1-3-16,3 2-4 0,-5 0-1 15,1 0-1-15,-1-3 1 0,-1-2-1 0,-3 0-1 16,-1-5-4 0,0-1-34-16,0-2-21 0,0-2-26 0,0 0-8 15,0-13-28-15,0-2-86 0</inkml:trace>
  <inkml:trace contextRef="#ctx0" brushRef="#br0" timeOffset="107351.08">29878 18188 284 0,'0'0'46'0,"0"0"23"15,0 0 21-15,0 0-49 0,0 0-13 16,0 0 11-16,0 0 7 0,0 0 1 16,0 0-8-16,-32 68 1 0,24-44-7 15,-6 1-5-15,2-1-4 0,1-6-6 16,-4 1-4-16,1-1-5 0,-5 0-3 16,0 3-3-16,4-3-1 0,2-1-2 15,2-3 0-15,5-4 0 0,1-1-1 16,0-3-6-16,4-3-49 0,1 0-45 15,1-3-16-15,10-15-78 0,2-2-210 16</inkml:trace>
  <inkml:trace contextRef="#ctx0" brushRef="#br0" timeOffset="107611.35">29964 18030 447 0,'0'0'11'0,"0"0"4"16,67-26 37-16,-46 26 36 0,-3 0-32 15,0 5-21-15,-3 6-5 0,-3 4-7 16,-8 3-9-16,-4 3-5 0,0 3-2 16,-9 4 1-16,-2-3-4 0,-3 1-1 15,-1-2 2-15,2-5-3 0,6-6 0 16,-1-5 1-16,7-3-2 0,1-3 1 16,6-2 0-16,4 0 5 0,8 0 7 15,7-7-3-15,5-2-6 16,-4-2-3-16,1-2-1 0,-7 0 0 15,-5 0-1-15,-1 2 0 0,-8 0-1 0,-1 2-18 16,-3 2-31-16,-4-2-27 0,-9-3-59 0,-3-3-152 16</inkml:trace>
  <inkml:trace contextRef="#ctx0" brushRef="#br0" timeOffset="107950.83">29788 17791 404 0,'0'0'0'0,"-50"-19"2"0,18 14 45 16,2 4 5-16,2 1-14 0,4 0-4 15,5 1-5-15,2 4-10 0,2 4-4 16,5 1-4-16,3 4-4 0,-2 4 1 16,2 4-1-16,2 3 3 0,-2 7 5 0,2 3 3 15,-2 4 0-15,1 1 1 16,2 6 4-16,-2 2-5 0,2 2-5 15,2-1 0-15,2-2-2 0,0-7-1 16,0-6-1-16,5-3 0 0,2-1-1 16,0 3-1-16,4 3 0 0,0-8-1 15,-3-6-1-15,2-8-2 0,-5-3-1 16,5 2-2-16,-2 2 0 0,5 1 0 0,0 0 1 16,-2-2-2-16,0-2 0 0,1-3-4 15,-1-2-39-15,2-2-36 0,3-2-30 16,30-17-77-16,1-6-184 15</inkml:trace>
  <inkml:trace contextRef="#ctx0" brushRef="#br0" timeOffset="108246.71">30231 17895 403 0,'0'0'4'0,"0"0"2"0,0 0 21 16,54-22 40-16,-37 35-6 0,3 6-21 15,4 6-3-15,-2 7-2 0,0 5-5 16,-2 4 1-16,-2-1 0 16,-1 2-6-16,-7-1-5 0,-1 0-7 15,-5-3-2-15,-3 0 1 0,-1-7-7 0,-1-6-1 16,-5-1 1-16,-4 0 0 16,-5 1-1-16,-1 1 0 0,-2-1-2 0,0-2 0 15,0-3-1-15,-3-2 1 0,3-7-1 16,3-3-1-16,4-3 1 0,1-3-1 15,2 0 0-15,2-2 0 0,-1-1-16 16,7-9-30-16,0-2-43 0,15-17-55 16,1-1-190-16</inkml:trace>
  <inkml:trace contextRef="#ctx0" brushRef="#br0" timeOffset="108468.64">30649 18318 569 0,'0'0'32'0,"0"0"-15"15,0 0 56-15,0 0-19 0,74-6-14 16,-36 2-10-16,0 1-9 0,-2-1-7 16,-3 0 3-16,-5-1-3 0,-6 1-3 15,-7 0-4-15,-2 3-2 0,-7-1-1 16,-4 2-1-16,-2 0-1 0,0-1-1 16,0 1 0-16,-1 0-1 0,-1 0-2 15,-2 0 0-15,0 0-1 0,-4-3-12 16,1 2-26-16,-4-1-26 0,2-2-25 15,-3-6-28-15,-1 1-117 0</inkml:trace>
  <inkml:trace contextRef="#ctx0" brushRef="#br0" timeOffset="108981.53">31265 18044 476 0,'0'0'29'15,"0"0"-9"-15,-1-56 52 0,2 47 6 0,0 3-29 16,3 3-3-16,-3 3-1 16,1 4-22-16,2 7-11 0,0 10-9 15,6 10 11-15,-4 8 11 0,0-2-4 16,-1 1-4-16,-3-3-1 0,1-4-1 16,-2-2-1-16,-1-2-5 0,0-3-5 15,0-1-2-15,1-7 0 0,1-3-2 0,-1-3 0 16,2-1-1-16,-1 0 1 0,0-2-23 15,0-1-32-15,1-2-29 0,-2-4-39 16,5-4-32-16,-3-7-111 16</inkml:trace>
  <inkml:trace contextRef="#ctx0" brushRef="#br0" timeOffset="109170">31260 18026 441 0,'0'0'27'16,"0"0"7"-16,14-52 31 0,2 40 6 15,4 2-20-15,11 0-16 0,8 1-5 0,7 2-3 16,7 0-3-16,0 1-8 16,0 1-5-16,-10 2-8 0,-9 0-2 15,-7 3 0-15,-9 0-1 0,-8 6-2 16,-7 5-31-16,-4 6-42 0,-11 1-19 16,-5 4-39-16,-12 4-74 0,3-5-18 15</inkml:trace>
  <inkml:trace contextRef="#ctx0" brushRef="#br0" timeOffset="109299.12">31392 18141 320 0,'0'0'30'0,"0"0"-15"16,0 0 61-16,0 0-10 0,0 0-6 16,56 20-26-16,-17-20-17 0,1 0-14 15,-1 2-3-15,-7 0 0 0,-8 4 0 16,-11 2-2-16,-8 4-28 0,-5 2-34 0,-6 4-32 16,-14 0-74-16,-2-1-9 15</inkml:trace>
  <inkml:trace contextRef="#ctx0" brushRef="#br0" timeOffset="109414.12">31384 18354 114 0,'0'0'133'0,"0"0"-65"0,0 0 14 16,-54 27 12-16,48-24-24 0,4 0-27 16,2-2-6-16,9-1 8 0,8 0-5 15,10 0-21-15,4-1-13 0,3-3-4 0,2 0-2 16,0-1-2-16,1-2-19 0,-5 0-55 16,-2-3-85-16,-5 0-156 15</inkml:trace>
  <inkml:trace contextRef="#ctx0" brushRef="#br0" timeOffset="109639.87">31868 18062 522 0,'0'0'15'16,"0"0"9"-16,0 0 49 0,0 0-26 16,61 3-11-16,-35 16-1 0,3 3 0 15,-5 3-1-15,-1-2 1 0,-1 0-12 16,-7-1-4-16,-2 0-5 0,-4-3-9 0,-1-1-2 15,-3-2-2-15,1-3 0 16,-4-1-1-16,2-3 0 0,-3 0-1 0,0-5-7 16,-1-2-41-16,0-2-28 15,0-1-12-15,2-8 2 0,-1-7-71 16,1-1-71-16</inkml:trace>
  <inkml:trace contextRef="#ctx0" brushRef="#br0" timeOffset="109818.06">32109 18063 181 0,'-7'-50'100'0,"5"32"-75"0,-1 2 41 0,0 5 32 15,2 6-31-15,0 4-1 0,0 1-16 16,-2 2-23-16,-2 10-16 0,-5 4 10 16,-2 8 21-16,-1 5-3 0,-3 4-13 15,0-1-4-15,0 0 0 0,3 0-5 16,-2-3-3-16,3-3-10 0,5-2-3 16,-3-3-1-16,4-2 0 0,-4-3-2 0,-3-1-55 15,-9-5-72-15,-1-7-122 0</inkml:trace>
  <inkml:trace contextRef="#ctx0" brushRef="#br0" timeOffset="110340.5">31173 17743 201 0,'0'0'66'0,"0"0"-32"15,0 0 14-15,0 0 46 0,0 0-23 0,0 0-18 16,0 0-19-16,0 0-19 15,8-34-8-15,-28 45-5 0,-6 7 4 16,-2 9 17-16,0 6 1 0,4 10-3 0,4 4-1 16,5 8 7-16,9 3-3 0,6 2 6 15,1 5-5-15,10-6-3 16,4-3-4-16,0-10-4 0,1-9-5 0,3-3-4 16,1-2-1-16,8 4-2 15,5 1-1-15,-4-9 0 0,0-5-1 16,-3-9-3-16,-5-5-33 0,5-1-19 0,5 2-19 15,44-9-34-15,-5-2-121 0</inkml:trace>
  <inkml:trace contextRef="#ctx0" brushRef="#br0" timeOffset="110623.04">32121 17776 398 0,'0'0'103'0,"0"0"-98"0,63 1 0 0,-38 12 55 16,1 1-6-16,4 8-23 15,0 8 4-15,0 5-5 0,-2 4-10 16,-6 4 8-16,-1 3-2 0,-7 1-5 0,-4 0-8 16,-6-2 0-16,-4-5 1 0,0-4-4 15,-7-3-4-15,-7-4-1 0,-2-7-1 16,0-5-1-16,-2-1-1 0,-3-2 1 15,-5 1-3-15,-4 0 0 0,4-1-1 16,0-5-4-16,4-1-38 0,5-6-22 16,5-2-20-16,5-11-55 0,5-7-131 15</inkml:trace>
  <inkml:trace contextRef="#ctx0" brushRef="#br0" timeOffset="110955.95">32452 17495 500 0,'0'0'4'15,"55"-16"-3"-15,-29 14 16 0,-3 2 61 16,-1 10-27-16,-6 4-20 0,-3 5-12 16,-5 1-3-16,-6 3-1 0,-2 1 0 0,-2 2-1 15,-6-2-4-15,-1-2-3 16,0-3-2-16,4-5-2 0,3-5 3 15,2-5-3-15,0-3 3 0,8-1 11 16,8 0 11-16,10-3-2 0,9-5-12 16,4-1-8-16,3-3-4 0,-1 0 1 15,-2 0 0-15,-4-1-1 0,1 4 1 16,-5 0-1-16,-3 1 0 0,-7 1 0 0,-7 0 0 16,-7 2-1-16,-6 1-1 15,-1 4 0-15,-12 0-5 0,-8 0-44 16,-11 6-61-16,-11-1-39 0,1-1-139 15</inkml:trace>
  <inkml:trace contextRef="#ctx0" brushRef="#br0" timeOffset="112631.71">22927 17249 319 0,'0'0'3'0,"0"0"3"16,0 0 21-16,0 0 24 0,0 0-16 15,0 0-21-15,59-18-1 16,-26 18 0-16,6 0 1 0,7 0 1 0,2 0-1 16,4 0 2-16,2-1 1 0,2 0-1 15,3-1-4-15,4-1-7 0,1 3 1 16,2 0 0-16,4 0-1 0,1 0-1 15,5 3 0-15,0 0-1 0,1 0 3 16,2 0-2-16,-6-1 2 0,2 0-3 16,-4-1 2-16,-4-1 1 0,1 0-4 15,-1 0 3-15,-2-4 0 0,0 0 1 16,-3 1 0-16,-4-2 0 0,-4 2-1 16,-3 0 0-16,-9-3-2 0,-2 1 0 15,-10 2 0-15,-6-3-1 0,-8 3 1 0,-10 0-1 16,-4 0 3-16,-2-2 3 0,0 0 4 15,-6 0-8-15,-6 2-4 16,-4 1-1-16,-3 2-1 0,-1 0-1 0,-2 9-13 16,-1 2-28-16,5 1-23 0,0 4-36 15,0-4-43-15,0-4-102 0</inkml:trace>
  <inkml:trace contextRef="#ctx0" brushRef="#br0" timeOffset="10033.08">1473 5062 180 0,'0'0'151'15,"0"0"-93"-15,0 0-2 0,-35-50 1 16,33 47-2-16,1 1-11 0,1 1-14 16,0 1-12-16,0 0-9 0,2 0-4 15,4 2-3-15,8 4 0 0,9 3 5 16,8-1 9-16,7-1 8 0,3-3-4 15,0-3-6-15,1 1-2 0,3-2 7 16,1 0-1-16,2 0-6 0,0 1 0 16,-2 1-2-16,-3 0 0 0,-9 1-5 15,-11 0-2-15,-7 0 1 0,-7 0-3 16,-8-1 0-16,0-2 0 0,-1 0 1 0,0 2-1 16,-1 0 1-16,-1 0 0 0,-4 3 0 15,-3 0 0-15,-4 6 0 16,-8 2 0-16,-5 4 0 0,-5 4-1 0,-3-1-1 15,1 6 1-15,0 2-1 16,-2 1 0-16,0 6 0 0,-1-1 1 0,-1 1-1 16,-4 3 0-16,0-1 2 0,-5 0-2 15,1-2 2-15,-4 1-2 0,7-2 2 16,1-3-2-16,8-5-2 0,6-2 1 16,4-5 1-16,5-3 0 0,4-3 0 15,7-3 0-15,-1-3 0 0,6-3 0 16,2-2-1-16,0-2 1 0,0 0-2 15,0 0 2-15,2 0-1 0,6 0 1 16,1 0 0-16,4 0 1 0,4 0 0 16,7-4 1-16,1-1 0 0,5-2 0 0,6 0 1 15,4-4 2-15,4 1-2 0,3 1 1 16,-1-1 0-16,-2 4-4 0,-2-1 2 16,1 3-2-16,-3 1 1 15,-4 3 1-15,-1 0 0 0,-6 0-1 0,-6 0 0 16,-5 0 0-16,-7 0 1 0,-4 1-1 15,-4-1 0-15,-3 2 2 16,0-1 0-16,0-1 3 0,0 0 3 16,-1 0-3-16,-1 0-1 0,-3-1-1 0,0-5-1 15,0-1-3-15,-2-2-2 0,5 1-26 16,2-2-13-16,0 0-40 0,8-5-54 16,1 2-128-16</inkml:trace>
  <inkml:trace contextRef="#ctx0" brushRef="#br0" timeOffset="10413.08">1435 5354 80 0,'0'0'251'0,"0"0"-177"16,0 0-23-16,0 0 9 0,0 0 6 16,0 0-20-16,0 0-8 0,-26-34-9 15,27 32-7-15,9 1-7 0,7 1-3 16,7 0 3-16,17-1 5 0,3 1 2 16,3 0-1-16,0-1-6 0,0 1-7 0,-1-2 2 15,0 0-1-15,-3-1 0 16,-3 2 1-16,-6 1-2 0,-9-1-2 15,-6 1-2-15,-7-1 1 0,-4 0-1 0,-5 1-1 16,-3 0-1-16,0 0 0 0,0 0 0 16,0 0 0-16,0 0 1 0,0-2-1 15,0 2-2-15,0-4-9 16,0-1-23-16,4-2-30 0,9-2-42 0,6-4-85 16,4-4-187-16</inkml:trace>
  <inkml:trace contextRef="#ctx0" brushRef="#br0" timeOffset="10923.08">2622 5336 213 0,'0'0'92'16,"0"0"-18"-16,0 0-6 0,0 0 5 16,0 0-6-16,0 0-20 15,0 0-4-15,0 0-6 0,-19 0-12 16,20-1 1-16,5 0 2 0,2-1-9 16,6 0-4-16,8-1 0 0,4-1 1 0,4 1 0 15,-1 0-1-15,2 1-2 0,-2-2-1 16,-1 0-2-16,1 0-1 0,-4-1 0 15,-3 2-1-15,-1-3-3 16,-6 3 0-16,-3 3-3 16,-5-2-1-16,-1 2-1 0,-4 0 1 0,-2-2-1 15,1 2 1-15,-1 0-1 0,0 0-3 16,0 0-25-16,0 0-9 0,0 2-16 16,-3 1-32-16,2 7-9 0,-5 0 6 15,-3 3-48-15,-2-1-38 0</inkml:trace>
  <inkml:trace contextRef="#ctx0" brushRef="#br0" timeOffset="11213.08">2591 5527 142 0,'0'0'180'0,"0"0"-108"0,0 0 1 16,0 0-1-16,0 0-17 0,0 0-14 16,0 0 0-16,0 0-4 0,78 12 2 15,-39-16-1-15,2 1-8 0,3-1-4 16,-4-1-8-16,-1 2-3 0,-5-2-1 15,-3 0-3-15,-6 1 1 0,-4 1-2 16,-5 0 1-16,-4 2-3 0,-7 1-3 16,-2 0 2-16,-3 0-4 0,0 0 1 15,0 0-1-15,0 0-1 0,0 0 0 16,-1 0 0-16,1 0 1 0,-1 0-2 0,0 0 0 16,0 0 1-1,-1 0-1-15,-1 0-1 0,0 0-2 0,-3-1-17 16,1-2-12-16,0-1-10 0,2 1-26 0,-1-7-40 15,3-4-54-15,1-2-256 16</inkml:trace>
  <inkml:trace contextRef="#ctx0" brushRef="#br0" timeOffset="13243.08">3879 5245 42 0,'0'0'0'0</inkml:trace>
  <inkml:trace contextRef="#ctx0" brushRef="#br0" timeOffset="13533.08">3673 5211 182 0,'0'0'47'0,"0"0"1"15,0 0-13-15,-51-63 3 0,42 49 6 16,2 4-4-16,3 0-3 0,2 7-6 0,-1 1 6 16,3 2 3-16,0-2-7 0,0 2-5 15,0 0-8-15,0 0-9 0,5 5-6 16,6 6-2-16,6 4 9 0,6 6 19 16,3 2-3-16,4 4-10 0,-1 0 4 15,1 3-6-15,-2-1-9 16,-4-4-1-16,3 0 1 0,-4-2 0 0,-2 0 1 15,0-3-3-15,-5-4-1 0,-3 1-1 16,-4-2-1-16,-3-2-1 0,1-3 1 0,-4-2-2 16,-2-1 0-16,-1-1 0 15,0-2 0-15,-2-1 0 0,-2-1-23 16,-3-1-28-16,2-1-25 0,1-4-29 16,1-10-84-16</inkml:trace>
  <inkml:trace contextRef="#ctx0" brushRef="#br0" timeOffset="13803.08">3930 5064 429 0,'0'0'11'0,"0"0"9"16,0 0 18-16,0 0 21 0,0 0-18 16,0 0 0-16,0 0 1 0,-54 61-11 15,35-39-12-15,-1 2-5 0,1-1 1 16,-2 1-1-16,3 1-4 0,-6 3-4 15,2 1 0-15,-2 2 1 0,1-1-1 16,-3 0 0-16,2-1-2 0,4-4-1 16,3-2 0-16,0-3-3 0,6-2 1 15,4-4-1-15,1-2 0 16,4-5 0-16,2-2-1 0,13-2-25 0,7-3-38 16,13-9-18-16,8-9-31 0,1-4-103 0</inkml:trace>
  <inkml:trace contextRef="#ctx0" brushRef="#br0" timeOffset="14033.08">4129 5325 495 0,'0'0'42'16,"0"0"-6"-16,0 0 29 0,0 0-9 16,0 0-17-16,0 0 3 0,0 0-6 15,0 0-20-15,0 0-4 0,54-10 0 16,-20 1 2-16,1 5 0 0,-1 0-2 15,-5-1-4-15,0 3 0 0,-3-3-2 16,0 3-1-16,-2-4 1 0,-1 2-5 16,-2 0-1-16,-5-2 0 0,0 3 0 0,-4-3 0 15,-1 4 0-15,1 2-22 0,1-1-25 16,1 1-43-16,0 0-20 0,2 0-58 16,-4 2-107-16</inkml:trace>
  <inkml:trace contextRef="#ctx0" brushRef="#br0" timeOffset="14603.08">4562 5557 386 0,'0'0'115'0,"0"0"-69"0,0 0 9 16,0 0-8-16,0 0 9 0,0 0 8 16,0 0-12-16,0 0-22 0,0 0-19 15,28-34-3-15,-17 9-3 0,5-1-1 16,-2-2-1-16,1-2 1 0,0-4-1 0,0-3 0 15,-1-4-2-15,2-2 0 16,-5-5 1-16,0-1-1 0,-2-3 0 16,-3 1 0-16,-3 2-1 0,-2 3 1 0,0 9-1 15,-1 9 2-15,0 8-2 0,-1 8 1 16,0 5-1-16,1 4 0 0,0 3 1 16,0 0-1-16,0 0-1 0,-1 0-2 15,1 11-2-15,-2 7 1 16,2 5 4-16,-2 3 0 0,2 0 0 0,-1 2 0 15,1 0 0-15,0-2 0 16,1 1 0-16,4-2 0 0,4-2 1 0,0-1-1 16,3-1 0-16,3-3 0 15,-1-4 0-15,2-4 0 0,-1-6 0 0,5-1 1 16,-2-3-1-16,2-3 1 0,0-7 0 16,-2-2 1-16,0-3-1 0,-3-5 1 15,-2-1 0-15,-1-3-1 0,-3-2 0 16,0-3 1-16,-2 0-1 0,0 1 0 0,-2 2 0 15,0 6 0-15,3 5 0 16,-7 7-1-16,1 4 0 0,-2 4 0 0,0 0 0 16,0 1-2-16,0 10 0 15,-2 4-1-15,-2 4 3 0,-2 4 5 16,4-1 1-16,2-1 0 0,0 0-3 16,10 1 0-16,0-2 1 0,4-1-1 0,4 1 0 15,2-1-1-15,-2-2-1 16,0-2 1-16,-3-2-2 0,-2-1 1 15,0 1-1-15,-1-4 0 0,-1 1-15 0,-3 0-28 16,2-5-31-16,-4 1-44 0,0-6-74 16,-1-2-187-16</inkml:trace>
  <inkml:trace contextRef="#ctx0" brushRef="#br0" timeOffset="15053.08">3316 5861 398 0,'0'0'138'0,"0"0"-115"15,0 0-5-15,0 0 34 0,0 0-12 0,0 0-14 16,0 0 3-16,31-51-7 16,-7 41-3-16,12 1 1 0,11-3 0 15,11 0-3-15,12-1-4 0,7 2-3 0,10-3-2 16,2 3-1-16,9-2-1 16,5 3 1-16,5-3 2 0,2 2 2 15,3 0-1-15,-2-1-1 0,0-4-4 0,-7 4-5 16,-3-3 0-16,-7 2 2 15,-10 0 6-15,-8 2 4 0,-14-2-2 0,-12 1-1 16,-18 1-2-16,-13 5-2 0,-9 1 0 16,-8 1-3-16,-2-1 1 0,-1-2 5 15,-7 0-4-15,-6 0-4 0,-10 1-2 16,-4 3-5-16,-3 2-27 0,0 1-13 16,2 1-20-16,0 1-48 0,5 0-65 15,2-2-190-15</inkml:trace>
  <inkml:trace contextRef="#ctx0" brushRef="#br0" timeOffset="16053.08">4310 5975 328 0,'0'0'85'15,"0"0"-31"-15,0 0-7 0,0 0 14 16,0 0-32-16,0 0-12 0,0 0-4 16,0 0 17-16,23 54 0 0,-19-28-3 15,0 1-11-15,-3-2-3 0,-1-1-4 16,0-2-2-16,0 0 0 0,-2-4-4 15,-1-1-2-15,0-2 1 0,-1 0-2 16,-1-1 2-16,-3 0-1 0,1 0 0 16,-2-3 1-16,0-2-1 0,-1 0 0 0,0-2 1 15,1-1-1-15,4-2-1 16,-2-1 0-16,3 0-1 0,3-3 1 0,-1 0 3 16,1 1-3-16,0-1 1 15,-2 1 1-15,0-1-1 0,-1 0 0 16,2 0 1-16,-1 0-2 0,2 0 1 0,0-3 0 15,-1 2 0-15,0-1-1 0,1-2 2 16,-1 2 0-16,0 0 2 0,1-2 3 16,0 4-1-16,0-2-1 0,0 2-2 15,0-1-1-15,0-1-1 0,1 2 1 16,0-3-1-16,0 2 1 0,0 1 1 16,0-2-2-16,0 2 1 0,0 0 0 15,0 0-1-15,0 0 2 0,0 0-2 16,0 0 0-16,0 0 1 0,0 0-1 15,0 0 1-15,0 0-1 0,0 0 1 16,0 0 1-16,0 0-1 0,0 0 1 0,0 0-3 16,0 0 2-16,0 0-1 0,0 0-1 15,0 0 2-15,0 0 0 0,0 0 1 16,0 0 2-16,0 0 2 0,0-1 0 16,-1-1-2-16,-2-2 1 0,-2-1-5 15,1-2 0-15,-1-2 0 0,-3-2-1 16,3-3 1-16,-3-1 0 0,2-2-1 15,1-2 1-15,-1 0-1 0,2-2 0 0,2 0 1 16,2 0 0-16,0-4-1 16,2 2 0-16,4 2 1 0,3 4 0 15,3 2-1-15,4-1 2 0,4 3 1 16,0-1-1-16,6 3 2 0,2 2-3 16,0 2 3-16,4 4 1 0,4-2-2 15,4 2 0-15,-1-1 2 0,0 1 1 16,4-4-1-16,-4 0 0 0,3 0 0 15,-5-1 1-15,-3-1 1 0,-1 0-1 16,-7-1 0-16,-5 1 0 0,-2-1 1 0,-3 0 0 16,-2-1-1-16,-5-2-6 0,-1 3 0 15,-5 0 0-15,0-3 0 0,-1 1 0 16,-2-2 0-16,0 0 0 0,0-3 0 16,3 0-19-16,4-5-30 0,10-6-25 15,11-5-52-15,6-8-35 0,4 2-151 16</inkml:trace>
  <inkml:trace contextRef="#ctx0" brushRef="#br0" timeOffset="17183.08">5147 4598 315 0,'13'-53'76'0,"-1"35"-56"16,-5 5 19-16,0 6 26 0,-5 3 0 15,0 3-25-15,-1-2-7 0,5 3-6 16,6 3-16-16,10 4-4 0,13 5 7 16,10 3 5-16,14 4 2 0,6 2-1 15,5 5 0-15,7 1-8 0,-3 2 2 16,2 7-3-16,-7 1-2 0,-2 6 1 15,-3 4-3-15,-11 3 0 0,-4 4-2 0,-6 3-1 16,-11 3-4-16,-7 1 1 16,1 2-1-16,-4 3 0 0,-4-5 0 15,-3 2-1-15,-13 1 0 0,-4-6 1 16,-13-2 0-16,-3-2 1 0,-12-1-1 16,-5-2 1-16,-9 0 1 0,-2-2-2 15,-8-1 0-15,-2 0-5 0,-6-1 4 0,-4 1 0 16,-3-1 0-16,-7-1 1 0,-4-1 0 15,-10-2 0-15,-1-2 0 0,-6 0 0 16,-3-3 0-16,-2-4 0 0,-2-3 1 16,0-1-1-16,2-1-4 0,-3-5 2 15,2 0 0-15,2-3-1 0,1-5-1 16,-2-1 0-16,2-5-4 0,1-1 2 0,-1-3 0 16,2-1-8-16,-3-2 9 15,0 1 3-15,2-2 2 0,0 1 1 16,0-3-1-16,1 2 2 0,-2-2 0 15,2 0-2-15,-3 0-4 16,2 0 4-16,-1 0 0 0,1 0-1 0,2 0-1 0,0 0 2 16,1 1 1-16,4-1-1 15,1 0 0-15,7 0-5 0,1-4 5 0,2-5 0 16,4-2 0-16,2-1 2 0,5-3 1 16,1-3-2-16,0 1 2 0,0-3 0 15,1 1 0-15,0 0-2 0,5-4-1 16,3 1-1-16,3-4 1 0,3-2 0 0,-2-1 1 15,2-5 0-15,2 0 1 16,2-1-2-16,2-4 2 0,0-3 1 16,9-2-1-16,-1-2-1 0,6 0 1 15,7 0-1-15,2 1 2 0,6-3 0 16,2-1 0-16,1 2-1 0,6-2-2 16,6 1-1-16,4-2 0 0,9 0 0 15,8 0 1-15,4-4 0 0,13 0 1 0,5 1 0 16,9-1-1-16,11 0-2 15,3 0 2-15,4 0 0 0,2 1 0 16,0 0 0-16,-2 2 1 0,-2 1 0 16,1 3 1-16,4 1-1 0,5 0 3 0,4 3 0 15,5-1-4-15,1 1 2 0,3 2-2 16,5 0-5-16,2 3 4 0,1-1 1 16,1 3 1-16,0 3 1 0,-2 3-1 15,-3 3 1-15,-1 3 0 0,-1 2 2 16,-3 2-4-16,6 2-1 0,2 3 1 15,2 2 3-15,2 1-1 16,4 0 1-16,1 3 1 0,1 2-1 0,2 2 0 16,5-1-1-16,1 1-2 0,1 3-5 15,4 1 4-15,-1 1 1 0,0 4 2 16,-3 4 0-16,-2 2 0 0,-2 1 0 16,2 4-2-16,-6-1-2 0,1-1 2 15,-2 5 0-15,-3-2 3 0,-4 1 0 16,-4 1-1-16,-1-1 2 0,-4 2-1 0,0-2-3 15,0-2-7-15,-4 1 7 0,-10-3 4 16,-2 1-1-16,-16-3-1 16,-7 1 2-16,-11-1-1 0,-10-4 1 0,-10 1-3 15,-9-3 1-15,-5-2-1 0,-4 0-1 16,0-3-2-16,-4 2 1 0,-9 2 0 16,-11 2-7-16,-12 3-23 0,-14-5-35 15,-10-1-67-15,-3-3-140 0</inkml:trace>
  <inkml:trace contextRef="#ctx0" brushRef="#br0" timeOffset="18973.08">2297 4720 138 0,'0'0'50'0,"0"0"15"0,-56-54-50 16,36 40 17-16,-1-1 13 0,0 1-8 0,-5 1-9 16,0 1-1-16,-2-2-2 0,-3 4-11 15,-1 2-1-15,-4 1 0 0,-2 2-1 16,-3 1 2-16,-2 3-4 0,1 1 4 16,1 1 1-1,2 4-2-15,2 1-2 0,4 2-3 0,2 3 0 16,1 1 0-16,5 0-1 0,-1 3 0 0,2 1 0 15,-1 4-2-15,3 0 0 16,-4 4 0-16,3 2 2 0,2 2 2 0,-3 3-4 16,0 2 1-16,-1 2-2 0,3-1 1 15,0 0-1-15,-2 1-2 16,2 0-1-16,2-2 2 0,-2 0 1 0,2-2 0 16,5-2 3-16,-2-1 0 15,4 1 0-15,2 0-3 0,-1 0 0 0,3-1 0 16,1 0 1-16,3 1-1 0,-2-2 0 15,3 3 0-15,1-1 0 0,-1-2-2 16,1 0 1-16,2-2 0 0,1 3 1 0,0-3-1 16,6 1 0-16,0-1 2 0,2 0 3 15,2-3 0-15,1 0-2 16,2-3 0-16,0 0-1 0,1-1-2 0,2-1 1 16,1 2 0-16,2-1 0 15,2 0 0-15,0 2 1 0,0-2 0 0,3 0 0 16,-3-3-1-16,1 2 1 0,1-3-3 15,1-1 0-15,0 0 2 0,1 0-2 16,2-1 1-16,-1-1 0 0,2 0-1 16,-4-2 1-16,3-2-3 0,-5 1-1 15,1-3 1-15,-1 0 2 0,-3-2-1 16,1 0 1-16,3-1 0 0,-1-1 0 16,2-1 2-16,0 0 0 0,2-2-2 15,2-3 1-15,0-2 1 0,2 1-1 16,2-6-1-16,-1 1 1 0,-1 0-1 15,-2-1 0-15,-2-1-1 0,-4-1 1 0,-1 1-1 16,-3-2 1-16,1 1 0 16,-2-2 0-16,-2-2 0 0,0 0 1 15,-1-2 0-15,-2-3 0 0,2 0 0 16,-2-3 0-16,0 0-2 0,0-2 0 0,-1-3 0 16,0 3-1-16,-1-3 1 15,0-2 0-15,0 4 0 0,-2-5-1 16,-1 3 1-16,-2 1 0 0,1-3 0 0,-2 5 0 15,-3-2 0-15,-1 1 0 0,0 3 1 16,-1 0-2-16,-2 3 0 0,-2-2 0 16,1 3 1-16,0-3-1 0,1 3 0 15,0 0 1-15,-1-1-1 0,3 0 0 0,-2 0 0 16,0 0 0-16,1 1 1 0,-4 0-1 16,1 2 0-16,-1 2 1 15,-2 0-1-15,-1 1 0 0,-2-1 0 16,-1 2 0-16,-2-2 0 0,1 2 0 0,-4 1 1 15,1 1-1-15,-1 0-1 0,-1 2 0 16,0-1 1-16,-2 2 0 0,2 0 0 16,-4 0 0-16,-3 2 0 0,1 1 0 15,-3 2-2-15,-2 0 1 0,-1 3 1 16,-1 2 0-16,2 1 0 0,3 0-2 16,3 0 2-16,3 1-1 0,6 2 0 15,6 0-3-15,1 1-11 0,3 3-8 16,3 2-11-16,1 5-9 0,2 3-24 15,11-2-21-15,6-5-52 0,3-3-118 0</inkml:trace>
  <inkml:trace contextRef="#ctx0" brushRef="#br0" timeOffset="20403.08">5205 4611 111 0,'0'0'38'15,"0"0"41"-15,0 0-63 0,0 0 17 16,-49-52 9-16,35 43-2 0,-1 0-3 16,-2 0-14-16,-1-1-1 0,0 2-5 0,-2-1-2 15,-6-1-5-15,2 0 0 16,-5 2-3-16,-5 0-4 0,1 2-1 16,0 2 2-16,-2-1-2 0,-1 3 1 0,-4-1 0 15,0 3 0-15,1 0 0 0,1 0 0 16,2 0 1-16,1 3 2 0,0 0-1 15,2 2-1-15,0 1 1 0,2 0-1 16,0 2-1-16,1 0 4 0,0 6 1 16,1-3 1-16,-3 1 0 0,-5 4 0 15,-2 0-2-15,-3 0-2 0,-2 2-1 16,-3 1 1-16,-1 1 2 0,-3-1-3 0,2 3 0 16,-1 0 2-16,4-1 0 0,3 2 2 15,0 0 0-15,6 1-6 16,-3 2 0-16,5-1 0 15,4 1 1-15,-1-1 0 0,3 3 0 0,0 3 2 16,1-2 1-16,5 4-1 0,2-1 0 16,0 0-2-16,5 3 3 0,1 1-2 15,4 1 1-15,1 0 0 0,3-1 1 16,2-2-1-16,0 3-1 0,2 3-1 0,0-3 3 16,0 4 2-16,-1-1-3 0,-1 0-1 15,2-1-1-15,0-2-1 0,1 2-1 16,1-2-1-16,1 2 0 0,0-1 1 15,5 1 0-15,2 0 0 0,2 3-2 16,-1-3 1-16,3-1-1 0,1 1 0 16,0-4 1-16,2 1-1 0,1-2 2 15,2-2-1-15,-1 0 0 0,2 1 1 16,0-3-1-16,3 0 0 0,2-1 2 16,0-2-1-16,3 2-1 0,2-5 1 15,5 1-1-15,2-4 2 0,3 1 0 16,4-1-1-16,0-1 3 0,3-3 0 0,1-1 1 15,1-1-1-15,1-2 3 0,0-5 0 16,4-3-1-16,2-2 0 16,0-2-1-16,5-1 0 0,0-3-1 0,4-3-1 15,0-1 0-15,1-3-3 16,-1-2-2-16,-2-1 2 0,0 0 1 16,-4-2-1-16,1-3 1 0,-7 0 0 0,0-2 2 15,-1-1 2-15,-1-3-2 0,0-1 1 16,-1 1 0-16,-1-5-1 0,-3 2-2 15,0-5 1-15,-3-2-2 0,0-3-2 16,-4-3 1-16,-1-1 1 0,-4-3 2 16,-3-2-1-16,-2-1 0 0,-5-1 4 15,-5 1 4-15,-2 0 0 0,-3 0-2 16,-7 0-1-16,2 0 0 0,-3 2-2 16,-2 0-2-16,-2-2 0 0,0 1 3 15,-1-1-3-15,-6-1 1 0,0-2 3 16,-5-1-1-16,0-2 0 0,1 2-1 15,-3 2 1-15,-4 1-2 0,-1 3 3 0,-6 2 1 16,2 3 0-16,-7 3-3 0,-3 4-2 16,-3 4-1-16,-8 2 1 0,0 6-1 15,-6 1-1-15,-5 4 0 0,0 4-2 16,-7 2-23-16,-2-4-48 16,-3-7-72-16,9-4-239 0</inkml:trace>
  <inkml:trace contextRef="#ctx0" brushRef="#br0" timeOffset="22923.08">16415 4845 240 0,'0'0'140'15,"-69"-71"-123"-15,34 42-1 0,-4-2 1 16,0-1-6-16,-3 2-4 0,-5-2-5 16,-9 3 0-16,-6 1-2 0,-5-1 1 15,-5 4-1-15,-6-2 2 0,-2 1-2 16,-5 0 0-16,-4-2 0 0,-2 1 0 0,-5-2 0 16,-1 1 0-16,-2 3 1 15,-6-4-1-15,0 6 1 0,-5-1 1 16,-2 0-2-16,-3 6-3 0,-6-1 3 0,1 2 1 15,-3 2 0-15,-1 1 1 0,-4 0 1 16,0 3 2-16,-5 3-2 0,-1-2-3 16,-2 2 2-16,0 5 1 15,-1 0 0-15,-2 3 0 0,0 0-3 0,-4 0-1 16,2 3 1-16,-3 3 1 0,5 1 1 16,-4 2 0-16,3 0 0 15,-2 6 0-15,-4-1-1 0,9 5 3 16,-2 0 4-16,4 3-1 0,4 0 1 15,-2 4-1-15,5 2-6 0,-4-1 2 0,4 5 0 16,1-1 0-16,4 2-1 0,0 1 0 16,1 0-2-16,2 3-1 0,1 2 1 0,2 2 0 15,3 1 1-15,3-1-1 16,5 2 2-16,4 0-1 0,3 1-1 16,7 0-2-16,1 0 2 0,6 5 4 0,1 0 0 15,3 1 0-15,9 1 0 16,3-1 1-16,3 3 1 0,5 0-2 15,3 1 2-15,6-3-4 0,6-1-1 0,5 3-1 16,0 0 0-16,7 2 2 0,2-1-2 16,3 2 0-16,5 0 3 0,3-4-2 15,5 1 0-15,7-3 0 0,1 0 0 16,7 2-1-16,1-2 0 0,1 3 1 0,5-1 0 16,3-1 2-16,3 3-3 0,-2-4 0 15,3 1 0-15,1 0 1 16,-1 0-1-16,0 2 0 0,1-1 1 15,0 2 0-15,2-2-1 0,0 2 0 16,4-2 0-16,3-2 0 0,3 0 0 16,3-2 0-16,4-3 4 0,2 1 2 15,1-5-2-15,4 4-1 0,0-2 2 0,5-1-2 16,-2 3-1-16,3-2 1 16,1-1 1-16,4 0-2 0,2-5-2 15,2 1 2-15,2-3 1 0,4-1-1 16,-1-5-1-16,3 1 1 0,2-3 0 0,0 0 0 15,3-2-2-15,-1-2 2 0,3-1-1 16,1-2 1-16,1-3-1 16,2 2 2-16,-1-3-3 0,3-1 0 0,-2 1 0 15,2-2 1-15,-4 2-1 0,4 0 3 16,-5-2-3-16,4-1 3 0,2-1-1 0,2-1-1 16,0-2 0-16,2-2 2 0,-1 1-3 15,2-5-3-15,5 1 3 0,-2-2 0 16,1-1 2-16,2-1-2 0,1 0 1 15,-2 0 1-15,0 0 0 0,2-3-1 16,-3 0 1-16,1-1-2 16,4 0-1-16,-4-3 1 0,-2 2 0 0,0 0 2 15,-1-1 0-15,-1 2-1 16,-3-3 1-16,3 2 1 0,0-2 0 16,0-1-3-16,1 1 1 0,0-3-1 15,0 1 3-15,-5 3-2 0,1-2 1 16,1 0 0-16,-4-1 1 0,1 1-3 0,-1-1 3 15,-3 0 2-15,2 0-2 0,0-1-2 16,0 1-1-16,-2-4 1 0,-2 2 0 16,-1-1-1-16,-3-1 1 0,4-2 1 15,-2-1-1-15,-2 0 0 0,0-2 1 16,0-1-1-16,-1-3-1 0,0 3 0 16,1-4-2-16,-4 0 2 15,1-1 0-15,0 0 0 0,-1-2 0 0,-2 1 3 16,0-1-1-16,-1-1-1 0,-2-2 2 15,2 2 0-15,-2-3-2 0,0-1 1 16,-3-1 1-16,2 0-2 0,-4-3 0 16,-3 0-1-16,1 0 3 0,-3-1 1 0,1 0 0 15,-2 1 0-15,-2-4 1 16,0 1 0-16,-6-3-2 0,3 2 1 16,-4-1-1-16,1 0 1 0,-2-2-2 0,-1 0 0 15,-1 0 1-15,-2 0 2 16,-2 2-5-16,-3 1 0 0,-6 1 1 0,4-1 1 15,-4-2-1-15,1 1 3 0,-2-2-1 16,1 0 0-16,0 3-2 0,-5-4 0 16,3 3 1-16,-1-3 0 0,-4 1-2 0,1 2 2 15,-3-3-1-15,1 1 1 0,-1-1-2 16,-1 0 2-16,0 0 0 0,-6-3-1 16,4 3-1-16,-6-3 3 0,1 3-3 15,0 3 1-15,-5-2 0 0,1 5 2 16,-2-3 0-16,0 1 3 15,0-2-4-15,-3-1 0 0,1 3 0 16,-5 0-1-16,1 0 0 0,-1 1 1 0,-2-3 1 16,1 3-2-16,-2-1 0 0,-2 2 3 15,0 2-2-15,-3-2-2 0,3 3 1 16,-3 2 1-16,-2 0 0 0,0 2-2 16,1 1 1-16,-2 1-1 15,2-2 0-15,-4 4 0 0,-1 1 1 0,0 0 0 16,0 3 0-16,-4-1-1 0,0 2 0 0,0 1 1 15,-3 1 0-15,-1 1 0 16,-1 0-1-16,-1 2 1 0,-1 0-1 0,-1 3-2 16,1 1 2-16,-1-1 0 15,2 5 0-15,-2 2-1 0,0 2 1 16,3 3 0-16,-1 1 0 0,-1 3-2 16,0 5-2-16,-1 0-67 15,-1-8-62-15,3-17-177 0</inkml:trace>
  <inkml:trace contextRef="#ctx0" brushRef="#br0" timeOffset="24893.08">10470 5472 222 0,'0'0'22'0,"0"0"-4"0,0 0 12 15,0 0-5-15,0 0-7 0,0 0 0 16,-5-51 1-16,2 43-1 0,0-2 3 16,-5 2-5-16,2-3-2 0,-1 1 0 15,-1-1-3-15,-2-2 0 0,2 2 0 16,-3-3-2-16,-1 0-2 0,0 1-1 15,-4-3-2-15,1 2-2 0,-4-2-1 16,-2 0 1-16,-4 1-2 0,-1-3 0 16,-2 1 1-16,-3-1-1 0,-2-1 0 0,0 1 0 15,-2-2 2-15,-1 2-1 16,-3-1 0-16,2-2-1 0,0 2 1 16,-5-1 0-16,0-1-1 0,-1 1 0 15,-5-1 2-15,2-1-2 0,-4 0 0 16,0 0 0-16,-2 0 1 0,-1 1-1 15,1 1-1-15,-1 1 1 0,-1 2 0 0,-2-2 1 16,-2 3-1-16,1-2 1 0,-5 2 1 16,1 0-1-16,-1 0 1 0,0 1-1 15,2 2 0-15,-1-3 3 0,-1 4-1 16,-1 0 3-16,-2 2-3 0,-2 4-3 16,0-3 0-16,-1 5 0 0,-5 0 0 15,0 1 1-15,-1 3-1 0,-2 0 2 16,6 0-1-16,1 5 1 0,3 5 0 15,1-2-1-15,2 1 1 0,1 3 1 16,-1 3-3-16,3 1-3 0,-2 1 3 16,1 2 3-16,3-1-2 0,0 2 1 15,1 2 1-15,1 0 0 0,3 3 1 16,10-1 4-16,0 2 0 0,7-2-1 16,2 1-2-16,4-1 0 0,3-2-1 0,2-5 0 15,2 0-2-15,2-4-2 0,1 0 0 16,0-1 0-16,0 0 0 0,4-4 0 15,3-2 0-15,2-1 0 0,7-4 0 16,-2-1 1-16,3 0 0 0,1 0-1 16,2 0 0-16,0 0-2 0,0-6-20 15,6-5-20-15,4-4-35 0,5-6-85 16,3-2-20-16</inkml:trace>
  <inkml:trace contextRef="#ctx0" brushRef="#br0" timeOffset="25303.08">7134 4645 248 0,'0'0'7'16,"0"0"11"-16,0 0 17 0,3-56 0 16,-4 53-4-16,-3 1-1 0,0 0-5 15,3 2-4-15,-1 0-8 0,-1 0 0 16,-6 7-10-16,-1 4 0 0,-4 6-2 16,-2 3 0-16,-2 5 2 0,-1 5 1 15,-1 2 2-15,-1 3 0 0,0 2 2 16,0-1 5-16,-2 2 2 0,5-3-9 15,1-1 0-15,1-3-1 0,7-4 0 16,0-8 1-16,5-4-3 0,1-4 3 16,-1-4 5-16,4-2-6 0,0-1-2 15,0 0 2-15,5 0-1 16,0 0 1-16,6 1 3 0,2-3 9 0,7 0 2 16,2 0-5-16,2-2-4 0,5 1-3 15,0-1-1-15,-1 0-1 0,0 0-2 16,2 0 0-16,-1-1 2 0,-5-1-1 15,1 0 4-15,-8 0 0 0,-4 2-3 0,-6 0-2 16,-4-1 2-16,-1 1-2 0,-2 0-2 16,0 0 0-16,0 0 2 0,0 0-1 15,0 0 0-15,-2 0-1 16,0-1-1-16,-6-2-1 0,-8 0-40 0,-9-2-59 16,-5-1-145-16</inkml:trace>
  <inkml:trace contextRef="#ctx0" brushRef="#br0" timeOffset="27313.08">1257 6100 55 0,'0'0'2'0,"55"65"-2"0,-26-42 0 15,-1-4 3-15,2 3 0 0,-2-1 3 0,3 1-2 16,1 0 7-16,0 0 4 15,0-3-4-15,1-2 1 0,-2 1-4 16,1-3 3-16,2 0-2 0,1 0-4 16,3-3 0-16,3 1-3 0,2-4 2 15,2 2-4-15,3-3 2 0,-4 1-2 16,1-1 2-16,-2-2-2 0,2 5 1 16,-3-3-1-16,2 0 0 0,0 2 0 0,1-3 2 15,1 1 8-15,0 1 3 0,0-2 2 16,-2 0-2-16,2-2-2 0,0 1-4 15,3-2-3-15,0-1-2 16,3 1 1-16,0 1-3 0,-1 0 1 0,2 1-1 16,-4-1 0-16,1 0 0 0,-2-1 0 15,-2 1 1-15,2 1-1 0,-5-2 1 16,2 1-1-16,-1-2 6 0,2 1 5 16,-2 1-2-16,3-5 4 0,-1 2-5 15,4-2-2-15,1 0-5 0,0-2 3 16,2-1-3-16,-1-2 0 0,-2 1-1 15,1 1 1-15,-3-1 0 0,-1 0-1 16,-1 0 1-16,2-1-1 0,-1 2 2 16,2-2-2-16,1 1 0 0,-1-2 0 15,1-1 1-15,2-1-1 0,0 1 1 16,5-3-1-16,-2-1 0 0,5-2 0 0,-2 0 0 16,2 0 0-16,0-1 0 0,2-1 0 15,-1-1 0-15,-5 1 1 16,3 0-1-16,-3-1 1 0,2 3 3 0,-4-4 5 15,3 4 6-15,-2 0-9 0,-1-2 1 16,1 0 0-16,0 0-5 0,-2-1-2 16,-2 1 0-16,2-1 1 0,1-2 0 0,-5 0-1 15,4 0 0-15,-7-2 0 0,2 1 1 16,-2-2-1-16,-1 0 2 16,-4 0-2-16,1-3 0 0,-4 1 1 15,1-3-1-15,-1 1 1 0,-1-2 0 0,-3-1 1 16,1-1 1-16,-3-2 2 15,0-2 1-15,-1 3 1 0,-6-2 1 16,0-1 2-16,-3 3-2 0,-2-4-1 16,0 0-2-16,-4 0 0 0,0-1-2 0,-1-2-1 15,-3-2 2-15,3 2 0 0,-2-4-1 16,2 0 0-16,-3-2 0 0,0-3 0 16,1 1 1-16,-2 0-3 0,-2-2 2 15,1 3-1-15,-5-1 0 0,1 4 0 16,-4 0 1-16,-1 2 0 0,-1 0 3 15,-6 3-1-15,-1 1-1 0,-6 2 4 16,0-2 3-16,-3 1-5 0,-5 1 3 16,1-1-3-16,-6 0-2 0,2 2-1 0,-7 0 1 15,-2 0-1-15,0 1-2 0,-2 0 2 16,-2 2 1-16,-4 1-1 0,0 0-2 16,-5 2 0-16,-6 1 0 0,0 0 2 15,-6 3-3-15,2 0 0 16,0 4 0-16,-1-1 4 0,-3 1 2 15,4 2 0-15,-10 0-1 0,3 2 2 0,-4 0-5 16,0 3 0-16,-1-2 2 0,-4 2 1 16,-3 2-2-16,0 1 3 0,-3 1 0 15,-4 0 0-15,0 4-5 0,-5 0 6 16,-5 0-3-16,-2 3 0 0,-3 3-4 16,-5 3 2-16,-5 8 0 0,-10 3-2 15,-8 9 0-15,-12 1-35 0,-13 1-81 16,-10-8-132-16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9:03:35.4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6450 11158 248 0,'0'0'159'0,"0"-55"-96"16,1 32-24-16,-1 1 7 0,0 6 5 16,-1 3-8-16,-1 3-3 0,2 5-3 15,0 1-12-15,0 4 4 16,-1 0-3-16,0 0-11 0,1 0-3 16,-1 7-6-16,-1 7-3 0,-2 10-2 15,-2 10 3-15,3 5 5 0,-2 6 4 16,0 1-3-16,2 0-1 0,1 0-3 15,1-3-1-15,0-3 0 0,1-4-2 0,0-2 0 16,0-7-2-16,0-4 1 0,0-5-1 16,0-7 0-16,1-2-1 0,-1-4 0 15,1-3 1-15,-1-2-2 0,0 0 1 16,1 0-1-16,3-6-11 0,5-6-15 16,-3-6-23-16,6-1-42 0,-1-5-31 15,-4 4-106-15</inkml:trace>
  <inkml:trace contextRef="#ctx0" brushRef="#br0" timeOffset="333.8">6371 10939 284 0,'0'0'7'0,"0"0"0"16,0 0 14-16,0 0 32 0,0 0 7 15,0 0-20-15,0 0 2 16,0 0-2-16,0 0-4 0,-12-17-7 0,12 16-4 16,3-1-4-16,3 2-2 0,7-1-7 15,15 0 2-15,6 1 10 0,5-1 2 16,8-1-5-16,-2 0-2 0,-2 0-1 16,0 0-3-16,-4 0-3 0,1 0-1 15,-6-1-2-15,-4 2-1 0,-6-2 0 0,-7 3-4 16,-4-1-1-16,-7 1-2 15,-4 0-1-15,-2 0 0 0,0 0-3 0,-2 1-5 16,-5 6-23-16,-4 6-18 0,-3 2-5 16,-4 1-13-16,1 0-16 0,-2-1-39 15,1-5-57-15</inkml:trace>
  <inkml:trace contextRef="#ctx0" brushRef="#br0" timeOffset="552.21">6384 11128 227 0,'0'0'139'0,"0"0"-93"0,0 0 2 16,0 0-13-16,0 0 10 16,0 0 22-16,73 24-14 0,-38-22-9 0,1-2-9 15,0 0-2-15,2 0-3 0,0-1-7 16,-2-2-4-16,-3 0-5 0,-3 0-6 16,-5 2-2-16,-5 1-3 0,-1 0-1 15,-5 3-2-15,0 0 0 0,-2 3 0 0,-5 1-1 16,1 4-9-16,-5 0-28 0,-2 1-25 15,-1 3-5-15,-2 2-15 0,-9 2-34 16,-1-1-57-16,-4-4-131 0</inkml:trace>
  <inkml:trace contextRef="#ctx0" brushRef="#br0" timeOffset="725.28">6381 11533 365 0,'0'0'31'15,"-24"56"6"-15,24-44 21 0,6-2-1 16,8-3-8-16,9-3-13 0,10-4 7 15,13 0-3-15,4-5 1 0,5-4-4 16,1-1-6-16,-6 0-14 0,-2 2-10 16,-7 0-4-16,-1 1-2 0,-1 0-1 15,-2-1-1-15,3 0-38 0,-1-2-44 16,0-5-68-16,-5-3-182 16</inkml:trace>
  <inkml:trace contextRef="#ctx0" brushRef="#br0" timeOffset="1351.3">7671 10579 391 0,'0'0'0'16,"0"0"-145"-16,-47-60 100 0,18 49 45 15,-4 2 18-15,2 0 4 0,-7 2-4 16,2 2 2-16,2 1 2 0,3 1 8 16,8 3 10-16,3-3 2 0,5 3 1 0,2 0-13 15,1-1-4-15,5 1-5 0,-1 0 1 16,2 1-4-16,-2 5-5 0,1 1-4 16,0 2-3-16,-1 2 2 0,0 1 0 15,1 1 2-15,1 3 0 0,-1 3 0 16,3 1 1-16,1 6 3 0,-1 3 1 15,3 4 0-15,1 3 0 16,0 5-1-16,1 2-2 0,4 0-1 16,-2 5 0-16,4 3 2 0,0-1-2 0,3 0-2 15,-1-1-1-15,4-3 3 0,-1 1-2 16,-1-6 1-16,3 3-1 0,-2-2-2 16,-1 2 1-16,-2-1-1 0,-2 0 1 15,0 1-3-15,-5-3 0 0,-1 1-1 16,-1-2 0-16,0-5-2 15,0-2 0-15,0-4-2 0,0-1 1 0,0-3-1 16,0-4 1-16,0 0 0 0,1-8 0 0,5 0 1 16,0-2 0-16,4-1-1 15,2-2 2-15,5-3 0 0,3-3 1 0,4-1 0 16,2-1 0-16,4-2-1 0,1-5 0 16,2-1 0-16,2-2-1 0,-2-1 0 15,1 2-1-15,-4 0 2 16,-3 2-3-16,-5 0 2 0,-7 1 1 0,-3 2-1 15,-8 2-1-15,-1 2-1 0,-3 0 0 16,0 0 2-16,-4 0-1 0,-5-1 1 16,-2 0-2-16,-6 1-12 0,-6 0-18 15,4 2-19-15,0 1-17 0,2-1-16 16,0-2-36-16,2 0-120 0</inkml:trace>
  <inkml:trace contextRef="#ctx0" brushRef="#br0" timeOffset="4928.89">2482 11146 446 0,'-10'-52'13'0,"2"34"17"15,2 6-8-15,1 8 36 0,2 2-11 16,0 2-11-16,3 0-16 0,0 6-14 16,0 4-6-16,0 5 0 0,3 7 3 0,5 3 11 15,1 1 8-15,4 2-4 16,2 0-3-16,2 1 2 0,0-1-4 0,3-3 0 15,-1 1-5-15,5-4-2 0,-2-2-1 16,2-7 0-16,0-3 0 0,6-8 1 16,2-3 2-16,4-10 7 15,3-6 3-15,3-9-3 0,-2-1-4 0,-3-5-1 16,-2 1-1-16,-9 4-1 0,-7-1 0 16,-5 4 0-16,-7 1 4 0,-3 3-8 15,-4 2-3-15,-2 6-1 0,-7-1 0 16,-6 5-9-16,0 1-22 0,-6 4-16 15,0 2-22-15,0 1-18 0,-1 0-16 16,7 1-44-16,2-1-16 0</inkml:trace>
  <inkml:trace contextRef="#ctx0" brushRef="#br0" timeOffset="5170.72">2691 11029 373 0,'0'0'47'0,"0"0"3"16,0 0 19-16,0 0-4 0,0 0-20 15,0 0-7-15,0 0-11 16,0 0-11-16,0 0-7 0,-4 8-5 0,10 15 5 16,0 6 22-16,-1 5 3 0,-1-1-17 15,-2 3-5-15,-2-2-3 0,0 4-1 16,0 1-3-16,0 0 2 0,0-1-2 16,0-1-3-16,0-4-1 0,3-5 0 15,1-3-1-15,2-6 0 0,1-2 0 16,1-3 0-16,1-3-7 15,6-7-39-15,4-4-31 0,7-3-22 0,6-15-61 16,-2-1-165-16</inkml:trace>
  <inkml:trace contextRef="#ctx0" brushRef="#br0" timeOffset="5487.96">3584 10997 483 0,'0'0'29'0,"0"0"-1"16,0 0 5-16,0 0 38 0,0 0-22 15,0 0-16-15,0 0-12 0,0 0-11 16,0 0-6-16,-4 4-2 0,1 25 2 16,0 2 12-16,0 6 12 0,1 2-7 15,-1-3-6-15,1-1-2 0,-1-1-2 0,3-4-2 16,0-4 0-16,5 1-4 0,3-6-2 15,3-1-2-15,6-3 0 0,1-2-1 16,4-3 2-16,4-6 0 16,2-3-1-16,-4-3 2 0,-3-2-3 0,-2-4-1 15,-2-2-20-15,-5 1-11 0,-2-3-18 16,-3 0-25-16,-5-2-11 0,-2-4-46 16,-4-1-61-16,-3 0-118 0</inkml:trace>
  <inkml:trace contextRef="#ctx0" brushRef="#br0" timeOffset="5661.26">3456 11173 247 0,'0'0'86'16,"0"0"-36"-16,-50 6-4 15,46-3 22-15,4 1-23 0,0-3-12 0,8 5-11 16,3-2-5-16,10 0 1 0,6 0 4 16,5-4 4-16,4 0-13 0,-3-2-8 15,-3-3-3-15,-5 3-2 0,-4-2 0 0,-2 1-6 16,0 0-42-16,-6 0-34 0,-2-1-25 15,-4-2-34-15,-5 0-43 0</inkml:trace>
  <inkml:trace contextRef="#ctx0" brushRef="#br0" timeOffset="5888.66">3634 11023 295 0,'0'0'36'16,"2"-54"5"-16,9 39 7 0,6 5 23 16,6 4-37-16,6 4 5 0,5 2-9 15,3 11-10-15,1 6 4 16,-1 5 12-16,-4 4-2 0,-10 3-6 0,-2 0 1 15,-7 2 1-15,-5 1-14 0,-4-1-2 16,-5 3-7-16,-3 2-3 0,-9 2-3 16,-6-1 0-16,-3-2-1 0,-7-1-1 15,-1-2 1-15,-5-3-2 0,-3-3-25 16,1-4-3-16,0-2-2 0,-1-6-1 0,4-3-11 16,0-8-10-16,1-3-25 15,2-3-27-15,2-10-12 0,6-1-110 16</inkml:trace>
  <inkml:trace contextRef="#ctx0" brushRef="#br0" timeOffset="6107.15">3256 10980 292 0,'0'0'56'0,"0"0"-17"16,0 0 5-16,0 0 20 0,0 0-34 0,0 0-13 15,-50 9 3-15,42 19 7 0,0 4 0 16,0 6-1-16,4 1 1 0,2 3 2 15,1-2-1-15,1 0-1 0,0 0-7 16,1-2 1-16,3-4-7 0,5-2-7 16,-1-1-3-16,5-2-3 0,6 0 0 15,5-4 0-15,9-5-1 0,5 0 0 16,13-4-38-16,6-9-30 0,3-7-47 16,-3-2-145-16</inkml:trace>
  <inkml:trace contextRef="#ctx0" brushRef="#br0" timeOffset="6471.48">4754 11241 195 0,'0'0'264'0,"0"0"-226"0,0 0-19 16,0 0 28-16,0 0-11 0,65-24-8 15,-40 23 2-15,6 1 2 0,0 0-16 16,1 0 0-16,2-2-1 0,0 0-3 15,-2 0-3-15,-1 0-4 0,-7 1-4 16,0 1 0-16,-3 0-1 0,-6 1-2 16,-1 5-17-16,-4-1-34 0,-1 2-21 15,-7 1-31-15,-2-1-43 0,-9-1-57 16</inkml:trace>
  <inkml:trace contextRef="#ctx0" brushRef="#br0" timeOffset="6653.89">4747 11410 334 0,'0'0'38'16,"0"0"-21"-16,0 0 19 0,52 20 37 0,-19-20-20 16,10-2-7-16,5-5-14 0,1 0-10 15,-1-2-1-15,-7 0-3 0,-10 1-2 16,-6 3-3-16,-10 2-6 0,-7 2-7 16,-5 1 1-16,-2 0-1 0,-1 0-1 15,0 0-7-15,-1 0-46 0,-4 0-32 16,-3 0-109-16,-1 0-139 0</inkml:trace>
  <inkml:trace contextRef="#ctx0" brushRef="#br0" timeOffset="12298.22">8048 11157 64 0,'0'1'84'0,"-2"-1"-78"0,2 0-3 15,0 0-2-15,0 2 1 0,0-2-1 16,0 0-1-16,0 0 0 0,0 0-3 16,0 0 1-16,0 0 2 0,0 0 0 15,0 1 1-15,0-1 0 16,0 0 2-16,0 1 1 0,0-1-1 0,0 0 6 15,0 0 7-15,0 0 3 0,0 0 3 16,0 0 2-16,0 0-4 0,0 0-3 16,0 0 2-16,0 0 5 0,0 0 3 15,0 0-2-15,0 0 0 0,0 0 8 16,0 0 0-16,0-2-2 0,0 0 2 16,0 1-4-16,0 0-2 0,0 0 1 15,0 1-3-15,0 0 2 0,0 0-7 16,0 0-4-16,0 0-4 0,0 0-3 15,2 1-4-15,0 3-2 0,6 1-3 0,2 5 2 16,3 2 1-16,4 1 3 0,-4 1 1 16,2-2 0-16,-3 0-1 15,2-3-3-15,-1-2-1 0,2-1 2 0,0 0-1 16,1-4 2-16,-1-1 2 0,2-1-1 16,-2 0 0-16,0 0 1 15,0-5-1-15,0-2 1 0,-1 0-3 0,-1 1 0 16,0-2-1-16,-4-2 0 0,1 3 0 15,-3-4 1-15,-2 2 0 16,1 0-1-16,-2-3 1 0,-1-1-1 0,1-1 0 16,-2-1-1-16,-2-1 0 0,0-2-1 15,0 2-1-15,-5 1 1 0,2 2 0 16,1 2-1-16,-1 0 1 0,0 4 0 16,-3-3-1-16,-1 1 1 15,-2 3-1-15,-1 0-1 0,-3 1 0 0,-1 0 0 16,1 0 0-16,-3 2 0 0,2-1 0 15,-1 3 1-15,0 0 0 0,0 1-1 0,1 0 1 16,-1 1 0-16,0 3 0 0,-3 3 0 16,2 0 0-16,-1 4 0 0,-1 0 0 15,2 4-1-15,0 1 1 0,2 2-1 16,4 4 0-16,-1 2 1 0,6 1-1 16,0 2 1-16,4 1 0 0,1 1 0 15,2 1 0-15,6 2 0 16,-1-2 1-16,4-4 0 0,2 1 1 0,4-4 0 15,2 0-1-15,3-4 0 0,5-4-1 16,5 2 2-16,1-4-1 0,2-3-1 16,-1-4 1-16,1-3 0 0,-2-3-1 15,-3 0 1-15,0-2-1 0,-7-6 2 16,1 1 0-16,-5 2-2 0,-6-1 1 0,-3 2 1 16,-6 1-1-16,-1-1-1 15,-2-2 2-15,-1 0-1 0,0-3-1 16,-5-1-7-16,-1-2-22 0,0-1-41 0,-3-3-26 15,5-2-73-15,-1-4-150 0</inkml:trace>
  <inkml:trace contextRef="#ctx0" brushRef="#br0" timeOffset="13265.42">8514 10344 79 0,'0'0'199'15,"0"0"-143"-15,0 0-15 0,0 0 11 0,-11-50 11 16,11 44-12-16,0 3-9 16,0 0-10-16,0 2-8 0,0 1 4 15,0 0-2-15,0 0-7 0,0 5-9 16,2 7-6-16,2 9-3 0,4 8 6 0,-3 6 10 16,-1 6 4-16,-1 2 2 0,-1-4-11 15,0-1-4-15,1-4 2 16,1-2-6-16,1-5 1 0,2-4 0 0,2-3-1 15,1-4 0-15,4-4-2 0,2-5 0 16,3-3 1-16,3-2 1 0,-1-2-3 16,5-6 2-16,-3-1 1 0,-1-4-2 15,-5 0 0-15,-2-1-1 0,-4 0 1 16,-5 0-1-16,0-2-1 0,-3 1 0 16,-3-2-4-16,0 1-21 0,-4 0-20 15,-4 2-23-15,-1 1-22 0,-4-2-40 16,0-1-48-16,1 3-136 0</inkml:trace>
  <inkml:trace contextRef="#ctx0" brushRef="#br0" timeOffset="13461.1">8401 10476 245 0,'0'0'85'0,"0"0"-19"0,0 0 0 0,0 0-6 15,0 0-2-15,0 0-16 0,0 0 1 16,0 0-17-16,15 4-9 0,3-5 3 15,-1 0-1-15,2 1-4 0,0 0-9 16,-3 0-4-16,6 4-2 0,1 0 0 16,5 0 0-16,4 3-20 0,1-3-41 15,1-1-47-15,0-3-77 0,-4-5-136 16</inkml:trace>
  <inkml:trace contextRef="#ctx0" brushRef="#br0" timeOffset="13781.79">8878 10318 321 0,'0'0'138'16,"0"0"-91"-16,0 0 12 16,0 0 10-16,0 0-13 0,0 0-15 0,0 0-21 15,0 0-10-15,0 0-4 0,31-13-1 16,-9 29 9-16,4 5 6 0,-3 4-1 15,1 1-6-15,-2 2-1 0,0-3-4 16,-3 2-2-16,-1-6-2 0,1 2 1 16,-6-5-2-16,2 0-1 0,-5-3-1 15,-1-2 0-15,-1-1 0 0,0-2-1 16,-3-3 0-16,-1-1 1 0,-2-2-2 16,0 0 1-16,-2-3-3 0,0 0-14 0,0 1-19 15,0-2-18-15,0 0 0 16,-3-2-16-16,0-3-21 0,-1-5-67 0,-1 0-79 15</inkml:trace>
  <inkml:trace contextRef="#ctx0" brushRef="#br0" timeOffset="14096.03">9116 10342 233 0,'0'0'97'0,"0"0"-54"0,0 0-13 16,0 0 43-16,0 0-3 0,0 0-19 16,0 0-20-16,0 0-14 0,-23-12-13 15,9 31-2-15,-4 6 3 0,-2 5 11 16,-4 1 5-16,1 2-6 0,-1-2-2 16,0 0-2-16,2 0-6 0,-1-4 1 0,1-1 0 15,3-4-1-15,0-1-2 0,3-3 1 16,1-4-3-16,7-1 2 0,1-5-2 15,2-5 0-15,3-1-1 0,1 0 1 16,1-2-1-16,0 0 3 0,0-4-1 16,3-4 2-16,5-4-4 0,5-5-38 15,3-5-41-15,0-2-76 0,1 4-251 16</inkml:trace>
  <inkml:trace contextRef="#ctx0" brushRef="#br0" timeOffset="14898.98">9426 10275 272 0,'0'0'103'0,"0"0"-80"0,0 0 16 16,0 0 17-16,0 0-5 15,0 0-16-15,0 0-14 0,0 0-8 16,27-24-8-16,-4 24 8 0,7 4 4 16,6 1 3-16,-1 2-2 0,2 1-5 0,-4 0 0 15,-4 3-2-15,-3 1-2 16,-5 2-1-16,-5 1 0 0,-2-1-1 0,-4 2-3 15,-4 0 0-15,-2 3-1 0,-2 0 1 16,-2 2 1 0,0 4-2-16,0 2 3 0,0 2 2 0,-1 1 1 0,-2 2 1 15,1 3-1-15,0 0 0 0,0 1 1 16,1 1-2-16,0 4-1 0,-1 0-1 16,1 0 0-16,1 0-1 0,0-3 0 15,0 2 0-15,0-1 1 0,1-3 1 16,2 1-2-16,1-3-1 0,0-1-1 15,0 1 0-15,2-3-1 0,-2 1 0 16,1-3-2-16,0-1 1 0,-1 1 0 0,-1-2 0 16,2-2-1-16,1-2 0 0,-3-3 1 15,0-2-1-15,-1-3 0 0,1-1 1 16,-1-2-1-16,-2-5 0 0,2 0 0 16,-2-2 0-16,0-2 1 0,0 0-1 15,0-1 0-15,0-1 0 0,-5 2 1 16,-1-1 1-16,-6 0 0 0,-2 0-1 15,-7 2 0-15,0-3 1 0,-3 3-1 16,-3-2 0-16,-3 1-1 0,-2 1 1 0,-1-1-1 16,0 2-1-16,3 0-3 15,4-1 4-15,3 0 0 0,7 0 1 0,5-2-1 16,3 0 0-16,5-2 1 16,0 1-1-16,2-1 1 0,1 2-1 15,0-2 0-15,0 0 0 0,2 0-17 0,5-7-36 16,8-5-38-16,5-7-68 0,4 0-281 15</inkml:trace>
  <inkml:trace contextRef="#ctx0" brushRef="#br0" timeOffset="16357.74">11295 10846 341 0,'0'0'152'0,"0"0"-123"15,0 0 10-15,0 0-6 0,0 0-5 16,0 0 0-16,0 0 6 0,0 0-13 16,51 6-3-16,-25-3 3 0,6-1 6 0,-3 1 0 15,-2-1-8-15,3 0-3 0,1 0-3 16,-1-2 0-16,0 0-5 0,-7 0-1 15,-2 0-2-15,-3-1-3 0,-3-2-1 16,-3 1 0-16,-2-1 0 0,-4 2-1 16,-3 1 0-16,-3 0-2 0,0 0-22 15,0 0-27-15,0 2-25 0,0 4-12 16,-5-1-57-16,-7 2-5 0,-4-3-85 16</inkml:trace>
  <inkml:trace contextRef="#ctx0" brushRef="#br0" timeOffset="16526.86">11327 11007 273 0,'0'0'94'0,"0"0"-46"16,0 0 0-16,0 0-6 0,0 0 8 0,0 0 5 0,81 23 2 15,-40-23-15-15,-1-6-15 0,0 0 0 16,1 0 0-16,-7 1-8 0,-2-1-3 16,-4 1-7-16,-6 2-3 0,-3 1-6 0,-2 2 1 15,-2 0-1-15,1 0-1 0,0 5-20 16,4-4-59-16,5-1-37 0,-4-6-172 15</inkml:trace>
  <inkml:trace contextRef="#ctx0" brushRef="#br0" timeOffset="17066.41">13026 10253 314 0,'0'0'60'16,"0"0"-46"-16,0 0-4 0,-57 5 26 15,37 9 7-15,1 3-14 0,-1 6 10 16,4 4-6-16,0 7-14 0,3 6-4 16,2 5 0-16,2 8 0 0,3 4 3 15,-2 4 4-15,5 8-2 0,1 2-1 16,2 7-4-16,8 3-4 0,2 1-2 0,6 0-4 15,-2 1-3-15,0-1 0 0,-1-4-2 16,-2-4 0-16,1-7 0 0,-6-6-1 16,3-1 2-16,-5-9-1 0,-4 0 1 15,0-2-1-15,-4-3 2 0,-5-1-1 16,-6-2-1-16,-2-4 1 0,-2-2 0 16,-6-4 0-16,-1-3-1 0,-2-5 1 15,2-4 0-15,-2-2 0 16,0-6-1-16,5-5 1 0,0-5 1 0,2-3-1 15,1-11 0-15,2-3 1 0,1-7-2 16,0-8-14-16,3-8-27 0,9-9-36 16,5-13-80-16,4 2-218 0</inkml:trace>
  <inkml:trace contextRef="#ctx0" brushRef="#br0" timeOffset="17636.75">13589 11171 196 0,'0'0'252'0,"0"0"-198"0,0 0-32 0,0 0 9 16,0 0 12-16,25 54-9 16,-8-38-3-16,3-2-9 0,3 0-5 15,4-5 0-15,-2-1-3 0,3-3 2 16,-2-3-2-16,0-2-2 0,-2 0-1 0,-1-4-3 16,-5-3-3-16,0 0-2 0,-4-1-1 15,0-3 2-15,-5 2-1 16,0-4-1-16,-3 0-1 0,-1-5 1 0,-4-2 0 15,-1-3-1-15,-6-6-1 0,-4 0 1 16,-6 0-1-16,-4 0 0 0,0 7-2 16,-1 5 2-16,-2 5 0 15,0 8 0-15,1 4 0 0,-4 2 0 0,-2 10 0 16,0 3 1-16,-2 8 0 0,3 3 1 16,3 5 1-16,3 4 1 0,2 3 1 15,5-3 2-15,4 1 0 0,7-3-3 16,3-2 0-16,5-2 1 0,8-2-1 15,4-4-3-15,4 0 0 0,5-5 1 0,7-2 1 16,2-3-2-16,0-4 2 0,3-3-1 16,-7-2 0-16,-1-2-1 0,-4-2 0 15,-6 0 1-15,-4-1 0 0,-6-3-2 16,-3 1 1-16,-3-3 0 16,-2-1-1-16,1 0-2 0,-3-2-17 15,0-1-16-15,-4-4-38 0,-2-2-38 0,-2-1-145 16</inkml:trace>
  <inkml:trace contextRef="#ctx0" brushRef="#br0" timeOffset="18236">14146 10378 122 0,'0'0'193'0,"0"0"-144"0,-5-53-6 15,3 40 30-15,2 3-10 0,-1 4-8 16,0 0-15-16,1 5 1 0,0 1-7 16,0 0-6-16,-1 0-6 0,1 0-9 15,0 4-6-15,0 7-3 0,0 9 1 16,0 4 4-16,0 9 10 0,0 4 1 16,0 1-2-16,0 2-6 0,1-3 2 15,1 0-1-15,2-4-4 0,1-4-3 16,2-1-2-16,2-8-2 0,0 2 1 15,5-6-2-15,-1-4 1 0,3-1-2 16,1-6 0-16,5-5 0 0,1 0 1 16,0-9 1-16,-1 0-2 0,-2-2-10 0,-4-1-14 15,-6 1-16-15,-2-4-12 16,-3 1-19-16,-3-2-12 0,-2-3-38 16,-2 1-60-16</inkml:trace>
  <inkml:trace contextRef="#ctx0" brushRef="#br0" timeOffset="18461.74">13990 10485 322 0,'0'0'66'0,"0"0"-15"15,0 0 13-15,0 0-17 0,0 0-12 16,0 0 3-16,0 0-11 0,0 0-1 16,72 9 8-16,-28-14-1 0,7-2-2 15,-2-1-7-15,-3 1-7 0,-8 1-4 16,-7 2-12-16,-6 1 0 0,-6 0-1 15,-2 2 1-15,-5 0-1 0,-6 1 0 16,-4 0-1-16,-2 0-1 0,-1 0-13 16,-5 0-29-16,-2 2 2 0,-6-1-1 15,-4-1-28-15,-3-2-52 0,3-5-98 0</inkml:trace>
  <inkml:trace contextRef="#ctx0" brushRef="#br0" timeOffset="20353.18">14654 10375 99 0,'0'0'25'0,"0"0"108"0,0 0-88 15,0 0 2-15,0 0 0 0,-3-26 8 16,5 21-11-16,5-2-4 16,-2 0-3-16,6 0-8 0,-1 1-3 0,2 3-3 15,3 2 1-15,0 1-5 0,3 0 0 16,1 7-5-16,2 2-1 0,1 1-1 16,-4 1-1-16,0 2-2 0,-4 2-1 15,-1-1-1-15,-6 4-3 0,-3 0-2 16,-3 0-1-16,-2 3 0 0,-9 0-1 15,-5 3 2-15,-4-3-1 0,-1 1-1 16,-1-2 1-16,2-3-1 0,0-2-2 0,2-4 0 16,2-1 0-16,2-5 2 0,4-1 0 15,4-2 0-15,3-2 0 0,2 0 0 16,0-2 2-16,0-5 1 16,2-2-1-16,5-5-2 0,4 0 1 0,5-1-1 15,3-2 0-15,5 2 1 0,-1 0-1 16,2 2 0-16,1-3 2 15,1 1-1-15,1-1 1 0,-1 1 2 0,1-1 1 16,0-1 2-16,-5 2 1 16,2 0 3-16,-6 0-2 0,-3 2 2 0,-3 1 0 15,-4 1 2-15,-1 2-1 16,-2 1-2-16,-4 1-5 0,-1 2 1 16,-1-1 0-16,0 3-1 0,0-1-1 0,0 1 0 15,0 0 0-15,-2 1-2 0,-3 2-2 16,0-2 2-16,-1 2-1 0,-3 0-1 15,-4 3-1-15,-3 6 1 0,-4 2-1 16,0 5-2-16,0 5-1 0,2 3 3 16,4 5 1-16,2 3-2 0,3 1 2 0,4 0 0 15,5-2 2-15,1-1-2 0,8-5 2 16,6-1 0-16,3-5 0 0,8 0 1 16,6-6-1-16,6-1 2 0,3-3-2 15,0-3 0-15,3-3 0 16,-5-3-2-16,-5 0 0 0,-2-5 0 0,-6 1 0 15,-6 1 1-15,-8-2-1 0,-4 3 0 16,-5 1 1-16,-3-1 1 0,0 1-1 16,-3 0 1-16,-7-2-2 0,-4 2-4 15,-5 0-24-15,-2 1-27 0,-2 0-19 16,1-2-50-16,6-2-109 0</inkml:trace>
  <inkml:trace contextRef="#ctx0" brushRef="#br0" timeOffset="24239.77">16585 10815 232 0,'0'0'160'0,"0"-50"-123"0,-5 31-10 16,1 2 9-16,-7 2 13 0,1 4-10 16,-2 2-15-16,-2 1-6 0,-2 7-3 0,0 1-6 15,-2 1 0 1,-1 7-3-16,1 3-1 0,1 7-1 0,-1 5 0 15,3 9 2-15,1 7 1 0,0 6 3 16,6 7 7-16,1 4 0 0,4 7 1 16,2 1 1-16,1 1-5 0,0 3 4 15,2-4-7-15,2-4-4 0,1-3-4 16,0-6-1-16,0-3 0 0,0-5 0 0,-2-3-1 16,-1-5 1-16,-2-3 1 0,-3-5-2 15,-4-2 1-15,1-4 1 0,-5-5-2 16,-1-1 2-16,1-5 0 0,-3-2 1 15,-3-1 0-15,0-5 1 0,-6-2 0 16,0 0-3-16,-2-8-1 0,1 0 0 16,3-6 0-16,-1-1-1 0,1-5-1 15,4-2-9-15,3-3-14 0,5-3-13 16,2-2-23-16,7-3-12 0,0-4-21 16,6 1-49-16,0 2-35 0</inkml:trace>
  <inkml:trace contextRef="#ctx0" brushRef="#br0" timeOffset="24408.26">16087 11299 302 0,'0'0'71'16,"0"0"-5"-16,0 0 5 15,0 0-8-15,0 0-33 0,0 0-16 16,0 0-3-16,65-2 18 0,-22 3 7 0,6 0-3 16,2-1-11-16,-1 0-1 0,-6-1-6 15,-5-4-7-15,-3 2-7 0,-2 0-1 16,-1 1 0-16,2-1-21 0,-5-3-63 15,0-3-91-15,-5-5-195 0</inkml:trace>
  <inkml:trace contextRef="#ctx0" brushRef="#br0" timeOffset="25061.03">16983 10835 222 0,'0'0'143'0,"0"0"-109"15,0 0 22-15,0 0-2 0,0 0-17 16,-68-9-19-16,48 29-1 0,-2 3 4 16,-1 9 0-16,3 5 0 0,4 6-2 15,1 6 0-15,7 4 5 16,0 1 9-16,4-1-6 0,4-2 0 0,1-3-9 16,8-4-7-16,1-1-1 15,4-8-3-15,0-3-3 0,4-4-2 0,2-7 0 16,4-1-1-16,1-9 0 0,4-2-1 15,2-8-24-15,2-1-51 0,-4-7-25 16,-6-5-40-16,-4-1-73 16</inkml:trace>
  <inkml:trace contextRef="#ctx0" brushRef="#br0" timeOffset="25461.72">17047 11144 215 0,'8'-50'129'0,"4"32"-70"16,7 2 9-16,1 4-8 0,4 3-12 0,8 3-12 15,1 1-7-15,2 3-1 16,1 2-2-16,-10 0 0 0,-4 5-4 0,-6 5-8 16,-7 2-7-16,-7 2-5 0,-2 2-1 15,0 3 2-15,-5 2-2 0,-7 2 1 16,-5-1 1-16,-1 0-2 16,2-2 0-16,-1-4-1 0,3-1 1 0,7-7 0 15,-2-3 0-15,8-3-1 0,1-2 0 16,0 0 0-16,1-3 2 0,6-4 4 15,3-8 3-15,4-5-4 0,5 0-4 16,1-3-1-16,-2 2 0 0,0 3 1 16,-4-1-1-16,0 2 1 0,-2 2-1 0,-6 2 1 15,2 5 0-15,-7 2 5 16,1 4 7-16,-2 1 3 0,0 1-2 0,0 0-3 16,0 0-1-16,0 0-4 15,0 3-2-15,-1 4-4 16,0 8 0-16,-2 1 1 0,3 3 3 0,4 2 1 15,2-3 1-15,7 2-2 0,3-1-2 0,-1-2-2 16,3-1 0-16,0-3 0 0,4-5-2 16,0-4-18-16,0-4-23 0,0 0-36 15,1-7-9-15,-4-5-62 0,-7-1-94 16</inkml:trace>
  <inkml:trace contextRef="#ctx0" brushRef="#br0" timeOffset="25709.24">17580 10862 284 0,'0'0'68'16,"9"-58"-7"-16,0 51 21 0,-1 4-13 16,5 3-23-16,4 2-16 0,3 8-6 0,5 3-2 15,0 8 3-15,0 1 3 0,-5 8 0 16,-4 3-2-16,-7 6-7 0,-1 1-3 16,-5 2-4-16,-3-1-3 0,-3 0-3 15,-7-1-2-15,0-2-2 0,-5-1-2 16,-3-4-1-16,-2-3 1 15,0-5 0-15,2-3 0 0,1-6 0 0,3-6 0 16,8-4 0-16,-1-4-1 16,4-2-15-16,1-2-2 0,2-5-12 0,0-7-33 15,3-10-34-15,6 2-119 0</inkml:trace>
  <inkml:trace contextRef="#ctx0" brushRef="#br0" timeOffset="26395.47">18468 11118 211 0,'0'0'165'16,"-18"-57"-107"-16,11 32-13 15,-2 3-9-15,1 4 23 0,-2 2-22 0,3 2-7 16,-2 4-4-16,2 3-6 16,-3 4-1-16,4 0-6 0,-5 3-4 15,2 4-3-15,-3 7-3 0,-5 7-1 16,0 5-1-16,1 2 4 0,4 4-1 0,0 1-3 15,7 1 1-15,3-2-1 0,2-1 1 16,2-3-2-16,3-2 0 0,8-3 0 16,4-5 0-16,3-2 0 15,8-5 2-15,-3-3 0 0,5-5-2 0,2 0 1 16,-1-7-1-16,-1-2-1 0,-7-6-7 16,2 2 2-16,-6-4 4 15,-6-4-1-15,-1 1 2 0,-5-3 1 0,-6-2 0 16,-1-2 0-16,0-3 1 0,-5-4-1 15,-6-1 0-15,0-1 0 0,3-1 0 16,-5 0-1-16,6 3 1 0,-2 3 0 16,2 6 2-16,-2 4 1 0,3 5 3 15,-1 5 5-15,1 4 3 0,5 4 5 0,-1 0-1 16,0 2-1-16,2 1-9 16,0 0-5-16,-1 1-3 0,0 9 0 15,-1 5 0-15,2 7 2 0,0 0 4 16,0 4 2-16,4 2 2 0,1 3 5 0,-1 2 3 15,2 1-1-15,0 0-5 16,-3-2-1-16,2-1-3 0,2 0 0 0,-3 0-2 16,-2-4-3-16,0 2-2 0,-1-2-1 15,-1-3-1-15,0-3 1 0,0 0-1 16,0-6-2-16,0 1-26 0,7-3-19 16,1-3-34-16,7-4-33 0,4-6-55 15,-3 0-127-15</inkml:trace>
  <inkml:trace contextRef="#ctx0" brushRef="#br0" timeOffset="26978.81">18824 11036 315 0,'0'0'81'0,"0"0"-47"0,0 0 7 16,56-38 12-16,-39 37 6 0,0 0-22 15,4 1-2-15,1 1-6 0,-4 3-10 16,-1 3 1-16,-4 1-2 15,1 2-2-15,-4 3-4 0,-4 2-3 0,-2 4-4 16,-4 1-2-16,-2 4 1 16,-8 2-2-16,-7 0 1 0,-1 1-3 0,-7-4 0 15,3-1 0-15,-1-5-1 16,1-3-10-16,3-3 6 0,4-4 4 0,4-4 1 16,3 0 1-16,5-3-1 0,3 0 1 15,0-4 2-15,0-6 1 0,6-1-1 0,9-7 0 31,5 0-3-31,7 0 0 0,6-1 0 0,-1 2 0 16,2-2 0-16,-1 3 0 0,-1 1 0 16,1-4 0-16,-1 3 0 0,-4-1 1 0,0-1 1 15,0 3 3-15,-2-1 7 0,-2 0 1 16,-4 1 0-16,-3 1-2 0,-2 1 0 16,-5 3 1-16,-5 2-5 0,-2 3 1 15,-2 2 2-15,-1 0 0 0,1 1 0 16,-1 0-2-16,0 1 0 0,0-1 1 0,0 2-5 15,0 0-2-15,0 0 1 16,-2 0-3-16,-2 3-2 0,-7 4 1 0,1 2 0 16,-3 2 1-16,-1 3 0 0,0 0 0 15,3 2 0-15,-2 3 0 0,2 0 0 16,2 2 0-16,-1 2 0 0,4-1 0 16,2 3 1-16,1-2 1 0,3 1-1 15,1-3-1-15,2 1 1 0,4-3 0 16,-1 0 0-16,6-2-1 0,0-3 0 0,5-1 1 15,1-2 1-15,3-5-2 0,5-3 2 16,2-3-1-16,3 0 1 0,1-2-2 16,0-6 1-16,-2-1-1 0,-5-3 0 15,-2 2-12-15,-6 1-9 0,-8-3-18 16,-2 1-31-16,-6-3-45 0,-1-1-109 16</inkml:trace>
  <inkml:trace contextRef="#ctx0" brushRef="#br0" timeOffset="34920.4">2053 13571 396 0,'0'0'36'0,"0"0"-30"0,0 0 1 15,0 0 37-15,0 0-17 16,-59-23-11-16,34 20-3 0,-1 3-3 16,-2 0-4-16,2 2-3 0,5 3 7 0,3 3 7 15,3 1 0-15,1 2-5 0,2 6 0 16,3-1-3-16,3 1-1 0,2 1-2 16,1-1-1-16,3 0-4 15,1-2 2-15,6-1-2 0,3-4 0 0,3-3 1 16,6-1 1-16,2-5 0 0,5-1 1 15,4-2 1-15,-3-9-2 16,2-2 2-16,-1-6-1 0,-4-3 1 0,-3-1 3 16,-3-3 0-16,-1-1 3 0,-6-2-2 15,0-2-2-15,-3-3 0 0,-2-3-2 16,-3-2 2-16,-3-5-3 0,0-2 0 16,0-1-1-16,-4 2 1 0,-1 5 1 0,-1 6 0 15,2 9 9-15,0 7-2 0,-2 6 0 16,4 7 6-16,0 2-3 15,1 3-5-15,0 3-4 0,-4 6-4 0,-3 9-2 16,1 6-1-16,-1 9 1 16,1 3 1-16,4 2 1 0,1 1 4 0,-1 1 2 15,3 0-1-15,0-1 1 16,0 0-2-16,1-2-6 0,3 1 1 16,1-1-1-16,-2-5 0 0,2-2 0 0,2-1 0 15,0-3-1-15,4-1-28 0,-1-3-19 16,2-2-44-16,0-5-14 0,-1-7-72 15,-3-5-124-15</inkml:trace>
  <inkml:trace contextRef="#ctx0" brushRef="#br0" timeOffset="35189.04">1538 13910 392 0,'0'0'23'0,"0"0"3"15,0 0 16-15,0 0 3 0,0 0-5 16,0 0-6-16,0 0-3 0,0 0-7 16,80 40 3-16,-45-38-6 0,5-2 2 15,9 0-4-15,5 0 2 0,4 0 1 16,4-1-5-16,-2-3-2 0,0 0-2 16,-2-2-6-16,-5-1 1 0,-3 1 0 15,-2 0-3-15,-8-1-3 0,-7 3 0 16,-6-2-1-16,-9 2 0 0,-8 1-1 15,-6 2 0-15,-4 1-26 16,0 0-38-16,-4 2-17 0,-6 1-31 0,-6 1-91 16,0 1-164-16</inkml:trace>
  <inkml:trace contextRef="#ctx0" brushRef="#br0" timeOffset="35619.37">1774 14229 336 0,'0'0'39'0,"-51"58"-31"16,32-37 14-16,4-2 23 16,0 1-12-16,5 1-3 0,1-3-2 0,3-1 1 15,0 0-14-15,4-3-3 0,2-1-1 16,0 0-3-16,2-3-1 0,7-1-3 16,-3 0-3-16,4-3 2 0,1 0-1 15,0-3 0-15,1-3 1 0,3 0-1 16,-1-3 1-16,3-6-1 15,-2-4 0-15,-2-3 1 0,1-3-1 0,-1-4 0 16,0-4-1-16,-1-2-1 0,-2-3 1 16,0-5 0-16,-5-4-1 0,-2 0 3 15,-3 1 1-15,-3 3 5 0,-4 4 8 16,-2 8 2-16,0 8-1 0,1 7-1 0,2 4 4 16,-1 4 0-16,1 2-6 0,0 0-8 15,1 3-4-15,0 1 1 0,2 5-2 16,0 1-1-16,2 5 0 15,1 1 2-15,0 0 1 0,3 7-1 0,1-3 3 16,1 3 0-16,3 1 0 0,1 0-1 16,1-2-2-16,0 3-2 0,3-4-1 15,1 0 0-15,4-3-1 0,3 0-2 16,3-4-38-16,5-6-32 0,-3-5-23 16,4-4-86-16,-4-7-80 0</inkml:trace>
  <inkml:trace contextRef="#ctx0" brushRef="#br0" timeOffset="35851.15">2132 14084 231 0,'0'0'179'15,"0"0"-124"-15,0 0-15 16,0 0 50-16,0 0-27 0,0 0-20 16,0 0-16-16,0 0-12 0,-10-15-6 0,9 36 11 15,-1 5 8-15,-1 3-7 0,1 2 0 16,-1 0-4-16,0 0 0 0,1 2-4 15,2-3-6-15,0 0-3 0,2-4-1 16,3-2-2-16,1-3 0 0,0-3-1 16,2-1 0-16,2-3-4 0,-1-1-23 0,3-4-26 15,0-5-31-15,0-2-15 16,-1-3-59-16,1-7-83 0</inkml:trace>
  <inkml:trace contextRef="#ctx0" brushRef="#br0" timeOffset="35987.4">2082 14308 344 0,'0'0'45'0,"0"0"3"0,0 0 20 0,0 0-9 0,0 0-22 0,0 0-6 15,0 0-19-15,0 0-9 0,76-48-2 16,-42 41-1-16,2-4 0 0,3-6-108 16,-4-4-231-16</inkml:trace>
  <inkml:trace contextRef="#ctx0" brushRef="#br0" timeOffset="36668.35">3009 13746 352 0,'0'0'56'0,"0"0"-7"0,0 0 0 16,0 0 17-16,0 0-22 0,0 0-19 16,0 0-16-16,0 0-8 0,-8 14 4 15,15 14 14-15,-1 2 11 0,2 0-3 16,0-1-4-16,3-3 8 0,2-2-8 16,2-4-7-16,1-6 5 0,5-4-3 0,1-2-7 15,3-8 1-15,6-2-1 16,4-10 0-16,2-5-1 0,-1-4-2 0,-3-3-3 15,-3-2-1-15,-8 1-2 0,-4-2-2 16,-4 2 1-16,-5-2-2 0,-5 2-1 16,-4 2 1-16,-1 2-1 0,-6 2-15 15,-2 5-15-15,-4 2-15 0,1 4-26 16,-3 3 4-16,1 1-12 0,-4 2-20 16,3 1-5-16,-2-1 36 0,2 1 15 0,-1 0 8 15,-1 1 27-15,1 0 20 0,2 0 4 16,2 4 28-16,3 2 25 15,1 0 1-15,3 1-4 0,-1 1 1 16,3 4-17-16,0 0 3 0,1 5 6 0,0-1-8 16,2 2-3-16,0 2-1 15,0-1 0-15,0 4-2 0,0-1-4 16,0 3-4-16,0 0-9 0,-2 1-5 16,-1 0-5-16,2-1-2 0,0 0-3 0,1 1-1 15,1-2 0-15,4-3 0 0,6 4 0 16,3-8-23-16,4-2-50 0,4-6-21 15,3-9-56-15,-1 0-129 0</inkml:trace>
  <inkml:trace contextRef="#ctx0" brushRef="#br0" timeOffset="36920.76">3646 13690 511 0,'0'0'44'0,"0"0"-11"0,0 0 34 16,0 0 1-16,0 0-26 0,0 0-4 16,0 0-16-16,0 0-15 0,0-5-5 15,0 24 1-15,1 1 5 0,2 4 5 16,-3 1 0-16,3 2-6 0,-2-2-2 16,4 1 1-16,3 0-1 15,1 0-4-15,5-2-1 0,-2-3 0 0,5-1 0 16,0-2-4-16,1-6-26 0,3-4-20 15,-1-6-28-15,-2-2-13 0,-3-6-31 16,-3-6-53-16,-4 1-92 0</inkml:trace>
  <inkml:trace contextRef="#ctx0" brushRef="#br0" timeOffset="37058.03">3539 13852 352 0,'0'0'32'0,"0"0"14"0,0 0 17 16,0 0-49-16,69-34-10 15,-27 24-4-15,4 2 0 0,-1 2-5 0,0 0-81 16,-7-2-28-16,-7 3-117 0</inkml:trace>
  <inkml:trace contextRef="#ctx0" brushRef="#br0" timeOffset="37253.14">3830 13722 272 0,'0'0'177'0,"0"0"-139"0,0 0-11 0,0 0 23 0,56-46-17 0,-29 43-13 15,1 3 10-15,0 4-3 0,-1 6-7 16,-7 3 1-16,-2 3 1 0,-5 2-10 16,-7 3-4-16,-3 1-4 0,-3 4-2 15,-5 1 0-15,-8 2 0 0,-7 1-1 16,0-1-1-16,-6-2-4 0,0-3-26 0,-3-2-11 16,3-4-14-16,1-3-7 0,-4-5-25 15,5-5-43-15,3-5-81 0</inkml:trace>
  <inkml:trace contextRef="#ctx0" brushRef="#br0" timeOffset="37483.46">3534 13570 352 0,'0'0'45'0,"0"0"-5"15,0 0 10-15,0 0-7 0,0 0-28 16,-59 27 17-16,44 4 5 0,3 6-3 15,0 2-3-15,2 0-2 0,6-3 3 0,4-1-5 16,7-1 3-16,7-3-17 0,5-2-9 16,4-1-3-16,4-3 0 15,2-3-1-15,1 0 0 0,1-6-9 0,-3-1-59 16,-5-8-37-16,-8-7-86 0,-6 0-238 16</inkml:trace>
  <inkml:trace contextRef="#ctx0" brushRef="#br0" timeOffset="37819.71">2838 13178 252 0,'0'0'50'15,"0"0"-44"-15,-68-28 6 0,45 28 38 0,3 3 4 16,-1 6-7-16,2 7-17 0,2 4-7 16,0 8 8-16,5 5-1 0,2 10-11 15,5 6 0-15,2 4 0 0,2 5-6 16,1 1 0-16,1 3-2 0,4 5-6 16,3 1 2-16,0 3-2 15,4 1 0-15,2 1 2 0,3-1-1 0,6-3 1 16,3-4-5-16,7-5 1 0,4-8-2 15,7-6 0-15,5-8 0 0,6-8-1 16,5-9-20-16,0-12-44 0,3-9-50 16,-9-10-119-16</inkml:trace>
  <inkml:trace contextRef="#ctx0" brushRef="#br0" timeOffset="38154.58">3802 12990 254 0,'0'0'143'0,"0"0"-134"0,0 0-1 16,57 21 17-16,-31-3 22 0,8 4-17 15,6 7 7-15,0 7-9 0,4 5-8 16,-4 4-5-16,0 6-2 0,-3 3 3 0,-4 4-1 15,-4 4 3-15,-5 1-2 0,-8 4-4 16,-4 2 3-16,-9 1-10 16,-3-3-3-16,-11 0 1 0,-5 1-1 15,-4-5-2-15,0-2-1 0,-6-3-1 16,3-8 1-16,-2-3 0 0,1-5 1 16,-5-4 0-16,1-4-1 0,1-2 0 0,-1-7 1 15,5-2 0-15,0-7-5 0,6-6-11 16,1-4-14-16,8-4-16 0,3-5-41 15,5-9-76-15</inkml:trace>
  <inkml:trace contextRef="#ctx0" brushRef="#br0" timeOffset="39437.56">5155 13645 234 0,'0'0'64'16,"0"0"13"-16,0 0-60 0,0 0-13 15,0 0-3-15,0 0 4 0,50 18 5 16,-22-13 12-16,2-1-3 16,11 1-4-16,4-3-3 0,9 1-5 15,7-1-1-15,8-2-1 0,9 0 0 0,9 0-4 16,8-2 0-16,13-2 0 0,3-3 0 15,9 1 1-15,7-2-1 16,6-1-1-16,6-2 0 0,8-1 0 0,4 0 1 16,5-1 5-16,4-1 8 0,4 3 5 15,3 0-6-15,0 1-9 0,-2 1 5 16,-1 1 0-16,-3 0-2 0,-3-1-2 0,0 0-4 16,-5-1 1-16,-7 1 2 15,-4-1 1-15,-7 1-1 0,-7 2 0 0,-6-2-4 16,-6-1 4-16,-8 2 2 0,-9 1 1 15,-15 0-2-15,-10 1-2 0,-11 1 0 16,-14-2-3-16,-13 0 0 16,-11 1-1-16,-13 0 1 0,-7 1 1 15,-5-1 1-15,-5-5-1 0,-6 0-1 0,-6-3-6 16,-5 1-7-16,-6 0-8 16,-3-2-4-16,0 1 1 0,-1 1 1 15,5 1 10-15,4 2 9 0,2 4 3 16,4-2 1-16,4 3 0 0,4 3 0 0,2-1 0 15,5 3 0-15,1-1 1 0,1 1 4 16,1 0 2-16,5 2 2 0,4 5 1 16,4 3 1-16,4 2 6 15,3 4-1-15,0 0-4 0,3 1-3 0,0 0-1 16,-2 1 4-16,-3 3-4 0,-7-3 1 0,-3 3-4 16,-7-1 2-16,-2-3-1 0,-2 3-1 15,-10-2-1-15,-2-1 1 16,-5 1-1-16,0-2 1 0,-4 0-2 0,-3-2-1 15,2 0-1-15,-4-1 0 0,2 0-1 16,-2-1-47-16,-4-5-47 0,4-4-108 16</inkml:trace>
  <inkml:trace contextRef="#ctx0" brushRef="#br0" timeOffset="41440.91">11603 13571 80 0,'0'0'39'16,"0"0"3"-16,-2-3 55 0,-3-2-67 0,-1 0 8 15,1 2 2-15,-4 0-16 0,-1 2-8 16,-5 1-2-16,0 0-1 0,-4 1 3 16,0 4 1-16,-1 1 3 15,2 1-1-15,3 2 1 0,0 2 2 0,5 4-2 16,-4 3-8-16,7 1-2 0,0 4 1 15,4-4-1-15,3 1-4 0,0-2-1 16,4-2 1-16,3-2-4 16,-1-2 2-16,5-3-2 0,-2-2 1 0,3-2 1 15,1-2-1-15,-1-3-2 0,4-3 3 16,-2-3 1-16,3-2 4 0,-2-4-1 16,0-4-2-16,-2-1 1 0,1-2-1 15,-6-3 4-15,2-1 0 0,-6-3-1 16,3-1-1-16,-3-3-1 0,-2-2-1 15,-2-1 0-15,0 1-3 0,0 5-2 16,0 2 1-16,-3 7 1 0,0 2 2 16,-1 4 4-16,2 3-1 0,0 3 4 15,1 3 0-15,1 2 1 0,0 1 1 0,0 0-7 16,0 0-7-16,0 6 0 0,-1 7-3 16,-1 5-1-16,0 5 4 0,-1 2 2 15,3 1 2-15,0-1-1 0,3 0 1 16,1 0-2-16,-2-1 0 0,4 1 1 15,2-1-1-15,-5 2-2 0,2-5 0 16,-1 4 0-16,-3-3 0 0,-1 3-21 16,0-4-69-16,-8-5-28 0,2-3-133 15</inkml:trace>
  <inkml:trace contextRef="#ctx0" brushRef="#br0" timeOffset="41741.12">11063 13940 371 0,'0'0'124'0,"0"0"-71"16,0 0-5-16,0 0-13 0,0 0-10 16,0 0-4-16,57 2-1 0,-25-2 1 15,6 0-4-15,8 0 3 0,1 0 5 16,7 1-5-16,0-1 2 0,1 0-6 15,1 0-5-15,-3-1 0 0,1-1-3 16,-4-2 0-16,-6 0-4 0,-10-1-2 16,-6 3-1-16,-10 2-1 0,-11-1 0 0,-6 1 0 15,-1 0-5-15,-6 3-48 0,-9 6-34 16,-2 1 20-16,-8 2-24 16,-4-2-34-16,1-2-53 0</inkml:trace>
  <inkml:trace contextRef="#ctx0" brushRef="#br0" timeOffset="42457.62">11360 14223 288 0,'0'0'79'0,"0"0"-65"0,0 0-7 16,-62-3 58-16,42 1-17 0,0 0-9 15,-1 2 3-15,-3 0-15 0,2 0-8 16,4 4 2-16,0 2-1 0,2 2-6 15,0 3-2-15,3-2-3 0,4 5-1 16,-1 0-2-16,7 2-3 0,0 4 0 16,3-4 0-16,0 3 1 0,5 0-3 0,6-2 1 15,2-1-2-15,3-3 3 0,6-2-3 16,-1-3 0-16,2-4 1 16,3-2-1-16,-1-2 2 0,2-3-1 0,0-6 0 15,-3-3 0-15,1-5-1 0,-4-2-4 16,-2 0 0-16,-3-8 2 0,-1 4 1 15,-6-4 1-15,-2-3 0 16,-5 3 1-16,-2-5 0 0,0-1-1 0,-2-2 2 16,-7-2-2-16,2 0 3 0,-5 0-3 15,3 4 1-15,-2 6 1 0,1 6 0 16,5 8 1-16,3 6 6 0,1 4 5 16,1 3 6-16,0 0-5 0,-1 4-14 15,0 7-1-15,-1 7-2 0,1 5 2 16,1 4 5-16,0 5 7 0,1-1 1 0,3-1-2 15,0 2-1-15,4-4 2 0,-1 1-4 16,2-4-1-16,-2 2-1 16,4-6-3-16,-4 1-2 0,4-3-1 0,-2-2 1 15,1-2-1-15,-1-4 0 0,4-2-6 16,-1-2-23-16,4-5-10 16,1-2-10-16,4-4 8 0,3-7-24 15,-3-2 2-15,-3-7-1 0,-1-1 24 0,-2-6 20 16,-1-3 9-16,-5-2 8 0,-1-5 3 15,-6-1 2-15,0 0 0 0,-2 1 0 16,0 4 4-16,-1 8 11 0,0 8 15 16,0 8 12-16,0 4-5 0,0 5 1 15,1 0-4-15,-2 6-24 0,-2 6-8 0,1 7 3 16,0 4 20-16,3 4 0 16,0 3-7-16,4 0 3 0,3 1 0 15,-3-2-7-15,1-1-4 0,2-1-5 0,-3-2-3 16,2 1-3-16,0-4 0 0,-2-1-1 15,-3-2 0-15,1-5 0 0,0 0-6 16,-2-3-33-16,0-3-23 0,0-2-3 16,0-6-12-16,0 0-22 15,0-3-23-15,-4-6 38 0,0 0-96 0</inkml:trace>
  <inkml:trace contextRef="#ctx0" brushRef="#br0" timeOffset="42611.18">11537 14238 310 0,'0'0'55'0,"0"0"18"15,0 0 2-15,0 0-43 0,0 0-7 16,73-30 12-16,-34 25-15 0,2-1-8 16,4-1-2-16,-8-3 5 0,-3 5-4 15,-7-1-5-15,-11 3-6 0,-8 3-2 0,-3 0-1 16,-3 0-22-16,-2 0-39 0,-9-1-102 16,3-4-127-16</inkml:trace>
  <inkml:trace contextRef="#ctx0" brushRef="#br0" timeOffset="43174.23">13007 13027 186 0,'0'0'60'0,"0"0"-46"0,0 0 3 15,0 0 6-15,0 0-1 0,0 0-1 16,-63 14 7-16,48 6-2 16,-3 7 6-16,1 8-2 0,0 4-6 0,0 9-3 15,2 7 0-15,3 5 9 0,1 5-4 16,3 4-5-16,5 4-5 15,3 3 5-15,3-1-7 0,9 1 4 0,5-3 4 16,0-4-5-16,0-1-3 0,1-4-3 16,-3-6 1-16,1-2-2 0,-8-6-3 15,0-3 0-15,-6-3-3 0,-2-2-2 16,-1-4-1-16,-9-4 0 0,-1-2 1 16,-5-1 0-16,-4-5-1 0,-1-3 0 15,-3-4 0-15,-3-2 2 0,5-6-2 0,1-6 1 16,2-3-2-16,5-2 0 0,2-8 0 15,1-5-13-15,6-7-16 16,2-7-18-16,3-8-33 0,4-10-92 16,3 0-146-16</inkml:trace>
  <inkml:trace contextRef="#ctx0" brushRef="#br0" timeOffset="43624.95">13243 13800 349 0,'0'0'21'0,"0"0"-19"16,0 0 4-16,0 0 48 0,12 55-17 15,-2-45-11-15,5-2-5 0,2-2-2 16,4 1-7-16,2-4 0 16,2 0-1-16,-1-3-1 0,-1 0-1 0,-1 0-4 15,-4-3-3-15,-4 0-1 0,-4-4 1 0,-4 1-1 16,-1-1 1-16,-4-2 0 15,-1-1 2-15,0-1 1 0,-7-4 1 16,-3 1-1-16,-5 0-2 0,-3-3-2 16,-1 2-1-16,-2 0-1 0,-1 1 1 15,2 3 1-15,-2 3 0 0,-1 2 2 16,3 4-1-16,-2 2 5 0,-3 3 1 16,4 7 1-16,0 6-1 0,0 6 2 15,1 2 0-15,4 6 4 0,6 2 0 16,1-1 3-16,7 0-2 0,2-1-1 0,9-1 2 15,5-3-2-15,8-2-3 0,2-3 0 16,6-4-1-16,5-4-3 16,0-4-1-16,-2-4-3 0,1-3-1 0,-2-2-1 15,-2-7-1-15,-1-2 0 0,-5-2-1 16,-2-1-11-16,-1 0-30 0,-4-4-14 16,-8-1-23-16,-3-4-72 0,-4 1-212 15</inkml:trace>
  <inkml:trace contextRef="#ctx0" brushRef="#br0" timeOffset="44017.94">13606 13143 111 0,'0'0'101'16,"0"0"-55"-16,0 0 5 0,0 0 11 16,0 0-1-16,0 0-4 0,0 0-18 15,0 0-14-15,-28-16-17 0,22 37 2 0,-2 9 25 16,-1 1 4-16,3 5-5 15,-1-4-5-15,4-1-4 0,3-2 1 0,0-2 1 16,3-3-7-16,3-1-3 0,3-4-7 16,2-2 0-16,0 0-3 0,4-5-4 15,2-3 0-15,5 1 0 16,-1-5-2-16,2-1 1 0,1-1-2 0,-4-3-3 16,-4 0-31-16,-4 0-26 15,-2 0-9-15,0-4-11 0,-5-5-25 0,2-1-41 16,-2-1-29-16</inkml:trace>
  <inkml:trace contextRef="#ctx0" brushRef="#br0" timeOffset="44160.86">13526 13321 170 0,'0'0'107'16,"0"0"-81"-16,0 0 1 0,0 0 34 0,0 0-6 15,0 0-38-15,66-31-14 0,-20 25-3 16,8 0-3-16,-3 1-55 0,2 0-23 15,-14-2-61-15</inkml:trace>
  <inkml:trace contextRef="#ctx0" brushRef="#br0" timeOffset="44643.11">13963 13210 421 0,'0'0'11'15,"0"0"-5"-15,0 0 9 0,57-18 19 16,-38 18-12-16,3 0 9 0,0 0 3 15,-2 6-18-15,-5 3-8 0,-3 3-2 16,-8 2-1-16,-3 4-3 0,-2 0-2 16,-9 3 1-16,-4 1 1 0,-7-2-1 15,3 0 1-15,-3-3-2 0,1-2 0 16,-1-4 0-16,6-5 1 0,5-1 0 16,5-5-1-16,4 1 2 0,1-1 1 0,0-4 4 15,6-3 8-15,6-9 9 16,5 1-22-16,4-4-2 0,1 0 0 0,3 1 0 15,-1-2 1-15,-2 3-1 0,-2-2 0 16,-1 1 1-16,-1 4 0 0,-3 0-1 16,1 4 0-16,-7 2 1 0,-1 2-1 15,-5 5 2-15,-1 1 8 0,-2 0 2 16,0 0 0-16,0 0-2 0,-1 9-6 16,-3 5-4-16,-4 6 3 15,1 1 1-15,0 1 1 0,3 0 1 0,4 2 2 16,0-4-1-16,10 1-1 0,3-1 1 15,4-4-2-15,0 0 1 16,3-4-3-16,-1-2 3 0,-1-3-4 0,-1 0 0 16,-4-5-1-16,-1 0 1 0,-6-2-1 0,-4 0 1 15,-1 0-1-15,-1 0 1 0,0-1 2 16,-5-4 0-16,-1 3-4 0,-6-1-7 16,-3 1-27-16,2 1-11 0,-3-2-18 15,5-2-72-15,3-2-97 0</inkml:trace>
  <inkml:trace contextRef="#ctx0" brushRef="#br0" timeOffset="45079.81">15216 13661 267 0,'0'0'89'0,"0"0"-65"0,0 0 7 16,0 0 21-16,0 0-4 0,0 0-21 0,0 0-6 15,-59-16-6-15,48 37 5 16,1 9 5-16,2 4-1 0,5 8 2 16,3 2-1-16,0 1-1 0,4 1-4 0,2-1-3 15,0-2-4-15,-2-1-5 16,-1-3-1-16,-2 0-1 0,-1-2-3 15,0-3-2-15,-6-4-1 0,-1-5 2 0,-2-3-2 16,-2-5 0-16,-5-2-31 0,-2-5-27 16,-5-6-37-16,0-4-100 0,2-2-109 15</inkml:trace>
  <inkml:trace contextRef="#ctx0" brushRef="#br0" timeOffset="45263.18">14778 14007 307 0,'0'0'75'0,"60"-15"-59"0,-21 12 13 0,7 0 27 16,5-1-20-16,2-3 2 0,3 2-9 15,-5 0-13-15,-3 1-9 0,1 0-7 16,-3-3 0-16,5 0-2 0,0-2-22 16,1-1-27-16,1 0-1 0,-3-2-18 15,1 1 9-15,-4-4-27 0,-6-2-34 0,-9 1 0 16</inkml:trace>
  <inkml:trace contextRef="#ctx0" brushRef="#br0" timeOffset="45463.47">15782 13707 141 0,'0'0'53'0,"-14"-62"1"16,2 42-1-16,-1 4-11 0,-1 5 2 0,-1 3-4 15,-1 4 1-15,-1 4-2 0,-5 1-6 16,1 10-5-16,-5 4-7 0,0 2 0 16,1 9 6-16,2 2-6 0,2 4 0 15,3 4 0-15,3 1-2 0,3-1 1 16,6 2-6-16,0-1 0 0,6-1-7 15,0-4-4-15,6-2-2 0,1-2 0 16,8-4-1-16,2-6-1 0,6-3-1 16,6-5-26-16,2-7-23 0,1-3-22 15,0-5-48-15,-5-6-67 0,-5-1-115 0</inkml:trace>
  <inkml:trace contextRef="#ctx0" brushRef="#br0" timeOffset="45827.28">15777 13806 280 0,'0'0'41'0,"29"-53"-4"15,-12 46 30-15,0 4-8 0,0 1-25 16,-1 2 1-16,2 0-9 0,-3 5-6 16,-1 3-3-16,-2 2 1 0,-4 2-7 15,-4 5-4-15,-4-1-4 0,0 3-1 16,-9 1 1-16,-2 0-2 0,-2-1-1 16,-1-5 0-16,3 0 0 0,0-5 0 15,6-3 0-15,3-3 2 0,2-3-2 16,0 1-2-16,0-1 2 0,7-2 2 0,6-7 0 15,1-3-1-15,4-1-1 16,-3-3 0-16,1-1-1 0,-2 0 0 0,-3-2 1 16,-3 1 0-16,-1 2 0 15,-2 0 0-15,-3 6 2 0,1 3-2 16,-3 4 2-16,0 1 7 0,0 2 14 0,0 0-7 16,0 0-9-16,0 9-2 0,0 2-3 15,0 6 7-15,0-2 13 0,3 1 1 16,1 1-10-16,2-2-6 0,1 0-4 15,4-1 0-15,-1-2-3 0,2-3 0 16,1-2-2-16,1-1-7 0,2-2-40 16,1-4-8-16,3 0-20 0,-3-6-70 15,-2-5-53-15</inkml:trace>
  <inkml:trace contextRef="#ctx0" brushRef="#br0" timeOffset="46044.73">16205 13598 286 0,'0'0'49'0,"0"0"-12"0,0 0-7 0,59-37 41 16,-39 47-34-16,6 6-3 0,-3 5 11 16,4 1-14-16,-5 7-1 0,-1 2 0 15,-5 3-7-15,-4 2 0 0,-5 1-13 16,-6-1-3-16,-1 2-1 0,-10 1-1 16,-5-2-5-16,-5-1 3 0,-9-3-1 15,1-3-1-15,-1-5-1 0,-1-3 0 16,2-6 0-16,5-4-13 0,0-5-25 15,7-5-32-15,6-4-71 0,5-8-159 16</inkml:trace>
  <inkml:trace contextRef="#ctx0" brushRef="#br0" timeOffset="46961.49">17207 13797 114 0,'0'0'200'0,"0"0"-141"16,0 0-24-16,0 0 26 16,0 0-23-16,0 0-16 0,0 0 0 15,-59-34-4-15,41 40-7 0,-2 4-1 16,0 6 4-16,0 4 0 0,-1 2-4 16,4 1-1-16,3 3-2 0,4-2-2 15,3 2-1-15,2-4-1 0,4-1-1 0,1-3 0 16,3-4-1-16,6-1-1 15,4-4 2-15,1-5-2 0,8-2 1 0,2-4 3 16,3-7-3-16,1-6-1 0,-3-5 0 16,-4-4-3-16,-4-4 1 0,-2-4 1 15,-4-2 1-15,1-2 1 0,-7-3 0 16,-3-4-1-16,-1 0 1 0,-1-3-1 16,0 2-1-16,-2 3 1 0,1 9 1 15,0 6 1-15,-1 10 0 0,2 7 5 16,0 5 9-16,0 4 5 0,0 4-9 15,-2 8-12-15,-1 12 0 0,-2 8 0 16,4 7 5-16,1 4 11 0,0 0-1 16,3-1-3-16,4 0 6 0,-3 0-6 0,0-2-4 15,0-1-2-15,3-4-5 0,-3-4 1 16,6-3-2-16,-4-6 0 0,3-6 2 16,0-6-2-16,1-4 0 0,-1-5 2 15,4-1-2-15,1-8 4 0,3-4-1 16,-1-4-1-16,1-3-2 15,-1-2 2-15,-1-3 0 0,1-3-1 0,2-3 0 16,2 0 0-16,5 0-1 0,-3 7 0 16,2 7 1-16,-2 3-1 0,-2 8-1 15,-1 4 1-15,-3 1-1 0,-1 8 0 16,-5 5 0-16,-3 1-1 0,-3 4 1 16,-3 2 0-16,-1 1 0 0,-6 1 1 0,-4-1 0 15,-1 3-1-15,-3-5 1 16,0 0 0-16,0-3 0 0,3-2 1 0,2-4-1 15,3-3 0-15,2-5 0 0,4-2 0 16,0 0 0-16,0 0 1 0,6-4 1 16,3-4 1-16,3-5 0 0,5 0-3 15,-1-3 1-15,1 0-1 0,1-1 0 16,1-2 1-16,2 2-1 0,-2 0 1 16,0 6 0-16,-2 1-1 0,-2 6 0 15,-5 3 0-15,1 1 0 0,-5 6 0 16,0 4 1-16,-2 4-1 0,-4 0 4 15,0 3 1-15,0 1 2 0,2-4-3 16,3 2-1-16,5-2-3 0,6 0 1 16,6 0 1-16,6-1-2 0,7-2-3 15,8-4-31-15,1-4-47 0,1-3-33 16,-2-5-178-16</inkml:trace>
  <inkml:trace contextRef="#ctx0" brushRef="#br0" timeOffset="47396.71">17952 13089 235 0,'0'0'88'16,"0"0"-41"-16,0 0-34 0,62-9 27 15,-30 19 12-15,8 9-22 0,10 9-3 16,9 8 4-16,2 12-4 0,2 8-8 16,0 7-4-16,-7 6 7 0,-7 2 4 15,-5 4-2-15,-11 2-1 0,-10 0-6 16,-11-2-8-16,-10-1-6 16,-6-5-1-16,-17-1-2 0,-11-4-2 0,-13-4 0 15,-12 0-1-15,-17-1-17 0,-10 0-24 0,-13 1-22 16,-10-4-56-16,-8-11-56 15</inkml:trace>
  <inkml:trace contextRef="#ctx0" brushRef="#br0" timeOffset="47846.57">12301 13050 309 0,'0'0'80'0,"-30"57"-78"0,11-19 1 15,-5 12 2-15,-4 12 42 0,-2 9-6 16,-2 7-18-16,1 7 5 0,-4 6 4 15,0 5-5-15,2 1 4 0,3-1-5 16,11-6 2-16,12-4-1 0,9-7-13 0,16-5-5 16,14-5-5-16,7-5-1 15,12-3-3-15,10-7-7 0,5-8-52 16,6-12-76-16,-9-12-287 0</inkml:trace>
  <inkml:trace contextRef="#ctx0" brushRef="#br0" timeOffset="58990.11">11667 15620 302 0,'0'0'100'0,"0"0"-59"16,0 0-2-16,0 0 17 0,0 0-3 15,0 0-17-15,0 0-6 0,0 0 0 16,-18 2-11-16,18-2-3 0,3 0-6 16,1 3-1-16,10 3 2 0,2-3 15 0,7 2 1 15,7-1-7-15,4 0-5 0,7-3-3 16,-1 0-3-16,6-1 4 0,-1 0-2 15,-3 0-4-15,1-2-1 0,-5-2-2 16,-6 0-2-16,-5 2 1 16,-9 1-2-16,-6-1-1 0,-5 2 0 15,-7 0 0-15,0 0-7 0,0 2-30 16,-6 1-9-16,-2 6-21 0,-6-1-2 0,-4 5-5 16,-3 0-32-16,-8 0-28 0,2-2 8 15</inkml:trace>
  <inkml:trace contextRef="#ctx0" brushRef="#br0" timeOffset="59157.21">11684 15865 247 0,'0'0'46'0,"0"0"-1"16,0 0 25-16,0 0-11 0,0 0-14 15,0 0-2-15,64 42 1 0,-27-42-6 0,5-1 3 16,2-5-4-16,3-1-10 16,-3 0 3-16,-5-3-5 0,-5 2-8 15,-3 2-6-15,-8 0-5 0,-1 4-5 16,-4-2-1-16,1 2-1 0,3-1-54 15,6-4-55-15,-3-2-132 0</inkml:trace>
  <inkml:trace contextRef="#ctx0" brushRef="#br0" timeOffset="59714.13">13136 15352 300 0,'0'0'26'0,"0"0"-1"16,0 0 28-16,-56-36 8 0,47 36-22 16,-1 4-5-16,1 5-11 0,-1 4-4 15,0 5-4-15,4 4 1 0,0 4-2 16,0 3 4-16,5 6-1 0,1 2-3 16,0 6-1-16,7 5-1 0,-1 6 3 15,4 4-1-15,0 4-7 0,3 4-1 16,-1 0-5-16,4 1 2 0,0 5-2 15,1-3-1-15,-1 4 1 0,-3-6 0 16,-1-4-1-16,-2-8 1 0,-6-7 0 16,-3-4-1-16,-1-3 1 0,0-6-1 0,-1-3 1 15,-4-2-1-15,-4-2 0 0,6-6 0 16,-4 1 0-16,1-4 0 0,-1-3-1 16,-4 0 1-16,2-1 0 0,-2-5 0 15,-2-3 1-15,-1-3 3 0,-1-2 5 16,2-2 2-16,-4-2-1 0,1-5-3 15,-3-3-2-15,-1-1-1 0,3-1-2 16,-4-2-1-16,-1 0 0 0,-3-2-1 16,4 3-9-16,1 0-20 0,5 1-13 15,1-6-47-15,5-7-71 0,7-4-253 16</inkml:trace>
  <inkml:trace contextRef="#ctx0" brushRef="#br0" timeOffset="69519.53">14684 15906 219 0,'-10'10'90'0,"5"-7"-35"0,2 2-6 15,-1 3-6-15,3 1 3 0,-1 0-2 16,2 1-8-16,0 0-7 0,5 1-8 16,3 0-5-16,2-1 1 0,7 2-4 15,1-3 2-15,5 0-3 0,1-3 1 16,3-5-2-16,1 3-3 0,-1-4 0 0,1 0-1 16,-2-1 0-16,-3-5-4 15,-2 1 2-15,-2-3-3 0,-4 1 0 16,-1-1 1-16,-6-3-2 0,-1 2 1 0,-3-4-2 15,-2-3 3-15,0 1-2 0,-2-7 2 16,-5 2-1-16,-3-1-1 16,-1-1-1-16,-4 2 3 0,0 3-1 15,0 1-2-15,-3 6 1 0,0 0 2 0,-2 5-2 16,-5 5 0-16,-2 0-1 0,-3 11 2 16,1 4-1-16,-4 7 3 0,4 6-2 15,0 6 3-15,3 5-1 0,2 0 2 16,9 3 2-16,5-2 4 0,8 1 0 15,5-3-3-15,11-1-2 0,8-3-2 16,2-6-2-16,7-6 1 0,4-6 0 16,0-7-2-16,3-4 1 0,-4-5-3 0,-2 0 1 15,-3-7-1-15,-5-2 0 16,-1-4-1-16,-5 1-13 0,-2-1-5 0,-4-2-14 16,-3-3-15-16,-3-2-7 0,-2-3-35 15,-2-3-41-15,-1-4-61 16,-1 1-83-16</inkml:trace>
  <inkml:trace contextRef="#ctx0" brushRef="#br0" timeOffset="69869.78">15212 15254 266 0,'0'0'64'0,"0"0"-29"0,0 0 30 15,-21-55 6-15,18 50-5 0,2 5-20 16,1-1-9-16,0 1-2 0,0 0-10 16,0 6-9-16,0 10-6 0,0 7 0 15,0 9 17-15,4 2 6 0,-1 1-10 16,4 2 1-16,-4-2-4 0,1-4-2 15,-1 1-4-15,2-4-3 0,2-2-3 16,0 0-3-16,2-5-2 0,0-2-2 16,1 1 1-16,5-3-2 0,-1-3 0 15,2-2-8-15,0-1-21 0,1-4-11 16,2-3-24-16,-2-4-15 0,0 0-19 16,-3-9-47-16,-4 0-56 0</inkml:trace>
  <inkml:trace contextRef="#ctx0" brushRef="#br0" timeOffset="70034.33">15068 15405 333 0,'0'0'50'16,"0"0"4"-16,0 0 6 0,0 0 4 0,0 0-33 16,0 0-24-16,57-11-2 0,-13 7 1 15,7-2-4-15,4 4-2 0,2-3 0 16,-2 3-1-16,-6 1-39 0,-5-1-60 15,-5-4-64-15,-7 4-106 0</inkml:trace>
  <inkml:trace contextRef="#ctx0" brushRef="#br0" timeOffset="70530.38">15636 15325 424 0,'0'0'44'0,"0"0"-37"0,59-25 13 0,-29 20 11 15,2 4 8-15,5 1 3 16,-1 4-14-16,-2 5-8 0,-5 7 1 15,-7 0 0-15,-8 4-4 0,-8 2-8 16,-6-1-5-16,-4 1-1 0,-8 0-1 0,-5 1 0 16,-4-2 0-16,-3 0-1 0,2-3 1 15,2-4-1-15,4-2-1 0,4-4 1 16,5-5 3-16,4-1 0 0,3-2 2 16,0 0-2-16,0-5 3 0,8-1 3 0,4-7 6 15,2-1-15-15,5-1-1 16,1-3 0-16,-2 3 0 0,-1-1 1 15,-2 2-1-15,-1-2 0 0,-2 2 1 16,1 0-1-16,-2-2 0 0,-1 4 0 16,1-2 1-16,-1 2 0 0,-1 1 0 15,-1 0 2-15,-1 2 7 0,-2 2 2 16,-2 3 2-16,-3 1-1 0,0 1 3 16,0 2 2-16,0 0-6 0,-3 0-7 0,-6 12-5 15,-4 1 0-15,-3 6 1 16,-1 5 3-16,6-1-1 0,3 2-1 0,7-2-1 15,1 3 0-15,11-2 1 0,1-1-2 16,9 1 2-16,-2-4-1 0,3-1 0 16,1-2-1-16,0-5-1 0,-3-4 1 15,-1 0-1-15,-1-3 1 0,-3-3 0 16,-1-2 0-16,-1 0 1 0,-5 0-1 16,-1 0 1-16,-4 0-1 0,0-1 0 15,-1-1-1-15,-2-1-7 0,0 0-13 16,-5-3-24-16,-3 1-44 0,-3-3-50 15,-3-1-114-15</inkml:trace>
  <inkml:trace contextRef="#ctx0" brushRef="#br0" timeOffset="73206.42">13740 15837 238 0,'0'0'142'0,"0"0"-90"0,0 0-19 16,56-57 31-16,-37 49-4 0,2 2-16 15,2 5-11-15,4 1-1 0,-4 4-7 16,5 4-7-16,-4 5 7 0,-2 1-5 16,-4 1-4-16,-4 3-2 0,-6 1-5 15,-1 1-6-15,-7 3 1 0,-1 0-3 0,-11 0 0 16,-4 2 1-16,-3 2-2 0,-5-1 4 16,4-1-4-16,-2-4 0 0,3-2 0 15,4-2 0-15,2-6 0 0,3 0 0 16,5-8-1-16,4-3 1 0,1 1 0 15,0-1 1-15,0-2 2 16,0-5 1-16,0-5 0 0,4 1-4 0,1-4 1 16,1 4-1-16,1-2 0 0,2 3-1 15,-2-1 1-15,4 1 0 16,1-2 0-16,0 0 0 0,7 1 0 0,0-2 1 16,1 0 0-16,0 1 0 0,-2 3 1 15,-1 0 2-15,-5 1 2 0,-1 1 0 0,-5 3-2 16,-2 0-1-16,-1 2 0 15,0 1 0-15,-1 0 0 0,0 1 0 16,-2-1-2-16,1 0 0 0,-1 1-1 0,0-2 1 16,0 2-1-16,0 0 0 15,0 0 0-15,0 0 0 0,0 0 1 16,0 0-1-16,0 0 1 0,0 0-1 16,0 0 1-16,0 0 0 0,0 0-1 0,0 0 1 15,0 0-1-15,0 0 0 0,0 0 1 16,0 0 0-16,0 0-1 0,1 0-1 15,0 0 1-15,3-1 1 0,5-1-1 16,-2-3 0-16,2 0 1 0,-2-2 0 0,1 0 0 16,-1-1-1-16,1-1 1 15,3 1 0-15,-1-1 0 0,1 0-1 16,0-1 0-16,-1 2 1 0,-2 0-1 16,2 1-1-16,-2-1 1 0,0 0 0 15,-1 0 0-15,1 1 0 0,-2-2 1 16,1 0 2-16,0 1-2 0,0-2 0 15,3 2-1-15,-4-2 1 0,2 2-1 16,-3 1 0-16,-1 0 1 0,0 0-1 0,-1 1 0 16,-1 5 1-16,-2-1-1 0,0 2 1 15,0 0-1-15,0 0 0 16,0 0 2-16,0-2-1 0,0 2 0 16,0 0-1-16,0-2 1 0,0 2 1 0,0-1-2 15,0 0 0-15,0 1 0 0,0 0 0 16,0 0 0-16,0 0 0 0,-1 0 0 15,1 0-2-15,-1 0 2 0,1 0-1 16,0 0 1-16,0 0-1 0,0 0 1 16,-1 0-1-16,1 0 1 0,0 0-1 0,0 0 1 15,-1 0-2-15,1 0 2 0,-1 0-2 16,-3 1 2-16,-2 2 0 0,1-1 0 16,-2 0 1-16,1 1-1 15,0 0 0-15,0 0 1 0,0 2-1 16,-1-2 0-16,3-1 0 0,0 2 0 15,0-1 0-15,-2 1-1 0,3-1 1 16,-1 1 0-16,0 1 0 0,-1-1-1 16,0 1 2-16,-1 1-1 0,-1 1 0 0,1-2 0 15,1 1 0-15,0 0 0 0,-1 2 0 16,0-1 0-16,2 0 0 0,0 0 0 16,1-1 0-16,-1 0-1 0,0 2 0 15,2 1 1-15,0-2 0 0,-2 1 0 16,3 0 0-16,-1 1 0 0,-1-1 0 15,0 2 0-15,1-1 0 0,1 1 0 16,-1 3 0-16,1-4 0 0,-1 3 0 16,2 1 0-16,-1 0 0 0,0-1 1 15,1 1 0-15,0 2-1 16,0-4-1-16,1 2 1 0,1-1 2 0,1 0-2 16,0 1-1-16,3 1 1 0,1 1 2 15,0-2-2-15,0 0 1 0,4 2-1 16,1-3 1-16,0 1-1 0,2-3 0 0,-2 1 0 15,3-1-2-15,-1-4 2 0,2 2 0 16,0-3 1-16,-2-1-1 0,3 0 1 16,-3-3-1-16,1 2 1 15,0-3 0-15,-4 0-1 0,-1 0 0 16,-2 0 1-16,-2 0 1 0,-1 0-2 0,-4-2 0 16,2 2 0-16,-2 0 0 0,-1 0 1 15,1 0-1-15,-1 0 0 0,0 0 2 16,0-1-2-16,0 1 0 0,0 0 0 0,0 0-1 15,0 0-10-15,0-2-13 0,0 0-9 16,0 0-16-16,0-1-12 0,0 0-14 16,0-1-18-16,0 1-54 0,0-3-57 15</inkml:trace>
  <inkml:trace contextRef="#ctx0" brushRef="#br0" timeOffset="76576">17310 15245 305 0,'0'0'92'0,"-21"-68"-85"16,8 53-4-16,0 2 11 0,1 4 35 15,-1 6-5-15,-2 0-13 0,1 3-7 16,-1 0-5-16,0 7-6 0,-3 7-1 15,-1 5 2-15,1 7 5 0,0 7 1 16,2 6-2-16,1 8-3 0,4 4 5 16,4 5-6-16,5 4 2 0,2 0-2 15,4 3-1-15,4-2 3 16,1 2-6-16,1 1 0 0,-3-2-5 0,-1-2-1 16,-1-4 2-16,-3-2-2 0,-2-6-1 15,0 1 0-15,-8-3-1 0,-1-6 1 16,-6 0-1-16,-3-1-1 0,-4-5-1 15,-3-3 2-15,-1-3 0 0,0 0-2 16,-3-8 0-16,4-4-2 0,0-6-16 0,5-7-13 16,4-3-18-16,1-7-24 0,1-11-38 15,2-2-127-15</inkml:trace>
  <inkml:trace contextRef="#ctx0" brushRef="#br0" timeOffset="76741.15">16597 15938 348 0,'0'0'58'0,"0"0"-18"0,69-19-10 16,-36 13 17-16,10-3 11 0,0 1-18 15,8 0-10-15,1-2-5 0,1 4-8 16,-3-1-9-16,-1 3-7 0,-1 2-1 16,-5 2-1-16,4 0-39 0,-2-4-50 0,2-4-111 15</inkml:trace>
  <inkml:trace contextRef="#ctx0" brushRef="#br0" timeOffset="77008.82">17712 15300 340 0,'0'0'146'0,"-25"-51"-129"15,9 41-11-15,-5 7 23 0,-6 3 16 16,3 2-21-16,-3 7-8 0,2 8 2 15,1 3-4-15,5 9 0 0,1 7 0 16,3 6 2-16,3 6 3 0,7 2 9 0,3 2-6 16,2 0-3-16,4-3 1 15,7-3-6-15,0-2-8 0,2-3-2 16,1-3-4-16,2-6 0 0,1-3 0 16,1-5-2-16,2-7-31 0,-1-4-25 15,3-7-16-15,-1-6-28 0,-4-5-72 0,-1-5-94 16</inkml:trace>
  <inkml:trace contextRef="#ctx0" brushRef="#br0" timeOffset="77430.07">17676 15656 45 0,'0'-62'254'0,"5"33"-233"15,10 3 22-15,8 6 26 16,5 6-9-16,5 2-13 0,2 6-4 16,3 2-8-16,-2 1-2 0,0 3 0 0,-6 1 0 15,-6 5-7-15,-7 2-8 0,-8 4-11 16,-4-1-4-16,-5 5-1 0,-1 4 1 15,-6 1-1-15,-10 3 0 0,-2-1-1 0,-3 2-1 16,-1-4 0-16,4-2-5 16,2-2-2-16,1-3 3 0,6-5 1 15,4-4 2-15,5-3 1 0,1-2 1 16,0-3-1-16,1-5 3 0,6-8-2 0,3-3-1 16,6-1 0-16,1-1-1 15,4 0 0-15,-1 2 1 0,-2 0-1 16,-4 4 1-16,-1 1-1 0,0 0 1 15,-7 3 1-15,0 4 0 0,-4 0 1 0,-2 2 11 16,0 2 3-16,0 2 2 16,0 1-2-16,-1-2 1 0,1 2-4 0,-2 3-5 15,-3 7-6-15,1 4-2 0,2 6 3 0,2 2 4 16,0 1 6-16,10-1-4 0,3 0-4 16,4-2-2-16,5-2-3 15,-1 0 0-15,1-4 0 0,2-3 0 16,-5-5-5-16,3-4-22 0,-2-2-4 15,-1 0-13-15,0-7-14 0,-4-4-10 0,0-1-22 16,-7-4-45-16,1-2-41 0,-3 0-60 16</inkml:trace>
  <inkml:trace contextRef="#ctx0" brushRef="#br0" timeOffset="77678.07">18197 15289 277 0,'-6'-53'33'0,"6"38"15"0,1 7 10 16,6 5 10-16,1 3-12 0,7 8-24 15,9 6-15-15,6 8 8 0,6 6 1 0,0 6 9 16,-4 2 8-16,-5 5-7 16,-3 2-4-16,-7-1-5 0,-7 2-10 15,-4 0-2-15,-5 2-5 0,-1 1-3 16,-13-2-4-16,-1 3-3 0,-8-3 0 16,-4-1 0-16,0-1-1 0,-5-8 1 15,3-4 0-15,2-8 0 0,1-2 0 16,4-8 0-16,4-4-5 0,3-6-7 0,6-3-15 15,-1-2-21-15,7-10-8 16,2-6-39-16,2-2-96 0</inkml:trace>
  <inkml:trace contextRef="#ctx0" brushRef="#br0" timeOffset="78778.3">19319 15494 278 0,'0'0'52'0,"0"0"-17"16,-48-50 16-16,32 42 10 0,2 4-16 16,-2 3-8-16,0 1-11 0,-3 2-9 0,-3 7 0 15,0 6-3-15,0 4-1 16,-4 2 6-16,4 5-4 0,3 3-4 16,3 0 2-16,4 1-4 0,5-2-5 15,1-1 1-15,4 0-3 0,2-4 0 16,7-3-2-16,0-1 0 0,6-4 1 15,4-2-1-15,2-5 1 0,7-4 0 16,0-4-1-16,4-3 2 0,-2-9-2 16,-3-3-2-16,-1-5-1 0,-5-5 3 0,-1-5 0 15,-6-4 0-15,-2-6 0 16,-3-4 0-16,-5-5 0 0,-2-5 0 0,0-2-4 16,-8 0 4-16,-1 3 0 15,-1 7 0-15,3 9 1 0,-3 7 0 16,7 11 1-16,-1 6 2 0,0 6 5 15,3 4 6-15,-1 3 0 0,1 3-5 0,-2 8-10 16,0 12 0-16,0 7 1 0,2 6 5 16,1 6 7-16,6-2 0 0,1 3-2 15,4 2-2-15,2-2-2 0,-1 1 3 16,1-1-4-16,1-2-1 0,1-3-1 16,-2 0-2-16,1-3-1 0,-2-8-1 15,0-2 0-15,1-6-1 0,-5-6 1 16,3-4-2-16,-1-7 2 0,-2-2-3 15,2-8 2-15,-2-7 1 0,5-6 2 16,-1-5 0-16,-1-3-2 0,2-6 2 0,0-5-2 16,4 1 2-16,2-2-2 15,1 5 0-15,7 4 0 0,3 5 0 0,0 10-1 16,-2 6 0-16,3 5-2 0,-4 6 3 16,-3 0 0-16,2 4 1 0,-4 5 2 15,-2 1 0-15,-5 6 1 0,-3-1-1 16,-3 3 0-16,-7 3-3 0,-2 3 1 15,-3 0 0-15,-7 2 1 16,-4 0-1-16,-2-1 0 0,-1 0-1 0,-1-2 0 16,-3-1-3-16,4-4-2 0,5-4-1 15,2-4-1-15,7-5 1 0,2-4 1 16,1-1 0-16,1-4 4 0,8-8 0 16,4-4 1-16,6-4 0 0,6-5-1 15,1 1 1-15,1-2-1 0,3 1 0 16,-2 0 0-16,1 0 1 0,-1 0-1 0,2 4 0 15,-2-2 1-15,-3 3 0 0,0 2 1 16,-7 2 0-16,1 3 2 16,-6 1 3-16,-5 6 2 0,0 1 2 0,-7 2-1 15,-1 2 1-15,0 1 1 16,0 0-1-16,-1 0-7 0,-3 5-3 0,-3 5-1 16,-1 7 1-16,-3 4 2 15,2 4 0-15,2 1 0 0,4 3 2 0,1 1-1 0,2-1 0 16,0 0 0-16,6-3 0 0,4 1 0 15,-1-6-2-15,5 1-1 16,1-3-1-16,1-2 1 0,5-1 0 16,3-3 1-16,1-2-1 0,3-2 0 15,-1-5 1-15,2-1 0 0,-3-3 0 16,-4 0 1-16,-2-1-1 0,-6-5-1 16,-4 1 0-16,-6 1 0 0,-1 0-5 15,-3 0-4-15,0-2-4 0,-6 1-13 16,-4 0-25-16,-5 1-37 0,-6-4-24 0,0-2-131 15</inkml:trace>
  <inkml:trace contextRef="#ctx0" brushRef="#br0" timeOffset="81648.5">7229 17515 91 0,'0'0'103'16,"0"0"-85"-16,0 0 5 0,0 0 16 15,0 0 17-15,0 0-3 0,0 0-5 16,-2-54-17-16,2 51 2 0,0-2 1 16,-2 1-1-16,1 0-6 0,1 1-1 15,-3 1 0-15,2-2-2 0,0 2-1 0,0 2 0 16,0 0-5-16,0 0-1 0,-2 8-7 16,0 10-10-16,-1 9 3 0,-4 11 4 15,4 10 11-15,0 5 8 0,4 2-10 16,0-2-6-16,0-2 0 0,0-5-1 15,4-4 1-15,3-7-2 0,2-5-6 16,5-9 1-16,4-7 0 0,1-4 0 16,7-10-1-16,-2 0 3 0,6-7 0 15,-1-5-3-15,-4 1 1 0,1 0-1 16,-6 0-1-16,-4 2 0 0,0 1 1 16,-3 2-2-16,-1 1 1 15,-2 1-1-15,-2 2 0 0,-3 0 1 0,-3 0-1 16,-1 1 0-16,0 0 1 15,2-2 2-15,2 0 3 0,0-6 2 0,-1-3-3 16,4-1-1-16,-2-5-3 0,3 0 0 16,-2-3 0-16,1-1 0 0,-1-1-1 15,-2 0 0-15,-2 0 0 0,-3-1-1 16,0 3 1-16,0-2 0 0,-5 2-2 16,0 0 2-16,-4 2-1 0,3 0-1 15,-5 0 2-15,5 2 0 0,-2 2 0 0,2 3 1 16,3 5-1-16,0 1 1 0,1 4-1 15,-1 1 2-15,3 1-2 0,-1 0-2 16,1 0 0-16,0 0 0 0,0 0-2 16,0 0 2-16,-1 1 0 0,1 2 2 15,-1 2 1-15,1-3-1 0,-1 1 0 16,0-2 0-16,1 0 0 0,0-1 1 16,0 0-2-16,0 0 2 0,0 0 0 0,0 0-1 15,0 0 0-15,0 0 0 16,0 0 0-16,0 0 1 0,0 0-2 0,0 1 1 15,0-1 0-15,-1 0 0 0,1 2 0 16,0-2 0-16,0 0 0 16,0 0 0-16,0 0 0 0,0 0 0 15,0 0-1-15,0 0 1 0,0 0 1 0,0 0-1 16,0 0 1-16,0 0-1 0,0 0 0 16,0 0 0-16,-1 0-1 0,1 0 1 15,0 0 0-15,0 0 0 0,0 0 0 16,0 0-1-16,0 0 1 0,0 0-1 15,0 0 1-15,0 0 0 0,0 0 0 16,0 0 0-16,0 0 0 0,0 0 1 16,0 0-1-16,0 0 1 0,0 0-1 15,0 0 1-15,0 0-1 0,0 0 0 16,0 0 1-16,0 0-1 0,0 0 0 0,0 0-1 16,0 0 1-16,0 2 0 0,0-1-1 15,0 2 0-15,0 0 2 0,0-1-1 16,0 0 0-16,0-1 0 0,0-1 0 15,0 0 1-15,0 0-1 0,0 0 1 16,0 0 1-16,0 1-2 0,0 0 1 16,0 1 0-16,0 0 0 0,0-1 0 15,0 1-1-15,0-1 2 16,0 0-2-16,0-1 1 0,0 2 0 0,0-2 2 16,0 0-3-16,0 0 2 0,0 0-2 15,0 0 1-15,0 0 0 0,0 0-1 16,0 1 0-16,0-1 0 0,0 1 0 15,0 1-2-15,0 2 0 0,0 1-10 0,2-2-11 16,0 2-11-16,1-2-11 16,4 2-12-16,-2-3 12 0,-1 0 4 0,1-2 8 15,-2 1 6-15,-2-1 6 0,-1 2 16 16,0-2 5-16,0 0 2 16,0 0 3-16,0 0 0 0,0 0 9 15,-2 0 10-15,-1 0-2 0,-1 0 0 16,2-3-4-16,0 2-2 0,0-1-3 15,2-1-5-15,-1 1-5 0,1 1-1 0,0 1-2 16,0-1 0-16,0 1 0 16,0 0-2-16,0 0-2 0,0 0-1 15,0 0 1-15,0 0-1 0,0 0 2 0,0 0 0 16,0 0 3-16,-1 0-1 0,1 0-3 16,-1 0 2-16,1 0 1 0,-1 0 0 15,1 0 1-15,0 0 1 0,0 1-1 16,0-1 1-16,0 0-1 0,0 0 1 15,0 0 0-15,0 0-1 0,0 0 1 0,0 0 0 16,0 0 2-16,0 0 0 0,0 0 3 16,0 0-1-16,0 0 5 0,0 0-1 15,-1 0 2-15,1 0 5 0,-1-1-1 16,0-1-3-16,-2 2 0 0,2-1-2 16,0 0-1-16,0 0-3 15,0-1-1-15,0 2 0 0,1 0-1 16,0-1-1-16,0 1-1 0,0 0 1 15,0 0-1-15,0 0-1 0,0 0-1 0,0 0 0 16,0 0 1-16,0 0-1 0,0 0 0 16,0 0 0-16,0 0 0 0,0 0 1 15,0 0-1-15,0 0 0 0,0 0 1 16,0 0-1-16,0 0 0 16,0 0 1-16,0 0-1 0,0 0 1 15,0 0-1-15,0 0 0 0,0 0 1 0,0 0-1 16,0 0 1-16,0 0-1 15,0 0 0-15,0 0 0 0,0 0 0 0,0 0 0 16,0 0-1-16,0 0 1 0,0 0 0 16,0 0 0-16,0 0 0 0,0 0 0 15,0 0 1-15,0 0-1 16,0 0 0-16,0 0 2 0,0 0-2 0,0 0 1 16,0 0 1-16,0-1-2 0,0 1 1 15,0 0-1-15,0-1 0 0,0 1 2 16,0 0-2-16,0 0 0 0,0 0 1 15,0 0-1-15,0 0 0 0,0 0 0 16,0 0 0-16,0 0 0 0,0 0-1 16,0 0 1-16,0 0 0 0,0 0 0 15,0 0 0-15,0 0 0 0,0 0-2 16,0 0 2-16,0 0 0 0,0 0 0 16,0 0-1-16,0 0 1 0,0 0 0 0,0 0 0 15,0 0 0-15,0 0 0 0,0-2 0 16,0 2 1-16,0 0-1 0,0 0 0 15,0 0 0-15,0 0 0 16,0 0 0-16,0 0 0 0,0 0-1 0,0 0 1 16,0 0-5-16,0 0 2 0,0 0-1 15,0 0 1-15,0 0 0 0,0 0 3 16,0 0 0-16,0 0-1 0,0 0-1 16,0 0-7-16,0 0-21 0,0 0-16 15,0 0 1-15,2-2-14 0,8 0-12 16,-1-2-30-16,5-1-63 0,3-1-111 15</inkml:trace>
  <inkml:trace contextRef="#ctx0" brushRef="#br0" timeOffset="82431.42">6930 17722 242 0,'0'0'68'0,"-7"4"-15"16,7-4 1-16,0 0 19 0,0 0-10 15,0-2-22-15,2 1-17 0,1 0-6 16,4-1-5-16,5 1 3 0,5 0 5 16,10 0 5-16,2 0-1 0,5-2 2 15,6 0-2-15,9-5-5 0,5-1-2 16,6-3-3-16,-1-1-3 0,-1 1-5 16,-3-1-1-16,-6 3-2 0,-5 0-2 0,-9 0 0 15,-6 3-1-15,-10 0 0 0,-7 3-1 16,-8 3-3-16,-4 0-24 0,0 1-28 15,-3 0-15-15,-4 0-16 0,-3 0-71 16,-4-2-58-16</inkml:trace>
  <inkml:trace contextRef="#ctx0" brushRef="#br0" timeOffset="83580.28">5663 17558 351 0,'0'0'19'0,"-54"-4"3"0,30 16 28 15,-3 7 9-15,4 7-6 0,-1 3-13 16,3 7-16-16,4 3-4 0,0 0-1 16,5-2-1-16,3-2 2 0,3-5-4 15,4-1-8-15,2-6-5 0,6-2-1 16,1-3 0-16,5-4-1 0,1-3-1 15,4-4 1-15,2-6 0 0,0-2-1 16,4-10 1-16,2-4 0 16,-6-5 0-16,-1-2-1 0,-4-2-4 0,-6-3 2 15,-5-1 2-15,-3-1 0 0,-8-4 2 16,-1 0-2-16,-2 2 1 0,-3 2 0 0,7 8 0 16,1 5-1-16,3 7 0 0,2 8 5 15,1 1 7-15,1 8-12 0,7 8 1 16,3 6 0-16,6 10 6 0,5 2 9 15,1 3 3-15,0 0-9 0,3-4-3 16,-1-2-2-16,0-1-1 0,2-4 0 16,-3-4 2-16,4-4-4 15,-5-6 1-15,3-6-2 0,-2-6 1 0,3-8-2 16,-3-8 3-16,4-6-1 0,-3-6-2 16,0-1 0-16,-8-4 0 15,0-1-2-15,-3-2 1 0,-5-2 1 16,-1-4 0-16,-4-3 0 0,-1-1 0 0,-3-2-2 15,0 2 1-15,-1 2 1 0,-3 7 0 16,-1 10 1-16,-3 6-1 0,2 10 2 16,-1 5 5-16,1 3 8 0,2 3 1 15,-4 0-5-15,0 7-6 0,-3 5-3 0,4 6 2 16,-1 4 2-16,3 6-2 16,5 3 4-16,0 6 3 0,5 1 4 0,6 3-2 15,0 2-2-15,5-2-3 0,-2-1-2 16,3-3-2-16,1-3-2 0,0-2-2 15,3-4 0-15,-3-1-4 0,1-4-2 16,0-3-28-16,-2-5-10 0,1-5-22 16,-2-5-45-16,1-6-36 0,-4-8-119 15</inkml:trace>
  <inkml:trace contextRef="#ctx0" brushRef="#br0" timeOffset="83740.56">5975 17767 451 0,'0'0'37'0,"0"0"-10"16,0 0 30-16,0 0-11 0,53 9-10 0,-15-18 4 15,6-3-8-15,8-5-9 0,-1 2-6 16,-4 3-7-16,-8 1-8 0,-6 4-2 16,-8 1-17-16,-4-2-53 0,-1-8-109 15</inkml:trace>
  <inkml:trace contextRef="#ctx0" brushRef="#br0" timeOffset="84733.85">6981 18208 118 0,'0'0'140'15,"0"0"-93"-15,0 0 0 0,0 0 30 0,0 0-26 16,0 0-16-16,0 0-7 0,0 0-7 16,-1 3 2-16,3-5-3 0,1 1 0 15,0-1-4-15,-1 0 4 0,1-1 2 16,1-1-5-16,6-5-3 0,-1-1-4 16,3-7 0-16,5-2 1 15,1-4-2-15,6-3-4 0,-2-2 0 16,3-3 2-16,0-7-4 0,1-2-1 15,-4-3 0-15,-2-3 1 0,-4-1-1 0,-3-3-2 16,-5-1 4-16,-1 1-1 0,-3-1-3 16,-3 2 0-16,1 0-2 0,-2 3 2 15,0 3 2-15,0 2-2 0,-2 3 0 0,1 5 1 16,-1 4 0-16,2 6-1 0,0 3 1 16,0 4-1-16,-1 5 1 0,0-1 0 15,0 3 0-15,1 2 0 16,-1 1 2-16,1 2 2 0,-1 2-2 15,0 1 1-15,1 1 0 0,0-2 0 16,-1 2-3-16,1 0-1 0,-3 2 0 0,0 7-4 16,0 4 3-16,-4 6 1 15,-1 4 1-15,2 4 0 0,0 4 1 16,3 4-1-16,0 4 1 0,-2 6 3 0,-1 7-1 16,1 2 4-16,0 6-1 0,0 3-4 15,2-1 4-15,2-3 0 0,1-1-3 16,4-3-1-16,5-3-3 0,2-6-2 15,4-5 2-15,1-2 0 0,3-3 2 16,1-3-2-16,0-5 1 0,2-7-1 16,1-3 0-16,-4-7 1 0,0-2-1 15,-2-5 0-15,-2-3-17 0,-1-1-25 16,-1-5-24-16,-3-8-34 0,2-9-94 0,-8-2-124 16</inkml:trace>
  <inkml:trace contextRef="#ctx0" brushRef="#br0" timeOffset="85015.32">7013 17747 245 0,'0'0'189'15,"0"0"-147"-15,0 0-21 0,0 0 26 16,0 0 0-16,0 0-21 0,62-21 0 15,-33 12 6-15,7 2-4 0,4-2 5 16,5 0-8-16,3-2 3 0,1 0-10 16,1-1-2-16,0 0-5 0,-1 1-2 15,-4 2-3-15,-7-1-3 0,-7 3 0 16,-11 3-2-16,-7 3 1 16,-8 0-2-16,-4 1 0 0,-1 0-5 0,-4 0-23 15,-6 0-10-15,-5 2-20 0,-5 2-26 16,-7-4-48-16,3-1-88 0</inkml:trace>
  <inkml:trace contextRef="#ctx0" brushRef="#br0" timeOffset="85430.56">8113 17899 280 0,'0'0'220'15,"0"0"-174"-15,0 0-27 0,0 0 36 16,0 0-2-16,0 0-13 0,0 0-16 16,0 0-1-16,48-11 2 0,-24 9-2 15,4 1 1-15,2 1-6 0,4-2-5 16,0-1 1-16,1 0-3 0,-1 2-3 16,-2-2-2-16,-2 0-4 0,-5 2 1 15,-3-1-3-15,-8 2 1 0,-1 0-1 16,-7 0 0-16,-4 0-13 0,-2 0-27 15,-4 3-31-15,-7 4-10 0,-2 2-11 16,-9 0-43-16,-2-2-82 0</inkml:trace>
  <inkml:trace contextRef="#ctx0" brushRef="#br0" timeOffset="85648.4">8056 18126 314 0,'0'0'74'0,"0"0"-58"0,0 0 29 16,0 0 21-16,0 0-2 15,74 29-16-15,-39-35-8 0,5-2-11 0,5-2-2 16,2 1 5-16,-1-3-2 0,-5 1-4 0,-5 2-5 16,-3 1-4-16,-8 2-4 15,-8 0-2-15,-9 3-4 0,-3 1-3 16,-5 2-3-16,0 0-1 0,0 0 1 16,0 0-1-16,0 0 0 0,-3 0-17 15,-1 0-12-15,-1 1-6 0,-1 0-25 16,-2-1-22-16,2-7-56 0,2-8-132 0</inkml:trace>
  <inkml:trace contextRef="#ctx0" brushRef="#br0" timeOffset="86609.29">9447 17688 300 0,'0'0'52'16,"0"0"-45"-16,-36-52 13 0,19 42 39 16,-4 2-10-16,1 4-11 0,-2 2-13 15,-1 2-10-15,1 4 2 16,-4 6-2-16,1 2 6 0,0 11 1 0,1 3-2 16,5 4 1-16,2 5-3 0,6 1 0 15,4 4 0-15,2 2-4 0,5 1-4 16,2-1 0-16,9-2 3 0,2-2-2 15,6-4-3-15,5-3-4 0,3-3 0 16,6-9-2-16,3-3 1 0,4-1-1 16,3-9-1-16,1-4 1 15,-1-2-1-15,-2-4 1 0,-4-5-2 0,-3-4 1 16,-4-4 1-16,0-2-1 0,-5-6 1 16,-3-2 0-16,0-2 3 0,-6-3 3 15,-5 2-1-15,-4-6-1 16,-5 1-2-16,-2-3-1 0,-6-3 0 0,-7 0-1 0,-4 1 0 15,-6 2-2-15,-4 4 0 0,-1 4-3 16,-5 7 2-16,0 5 1 0,-3 6-1 16,1 5 1-16,0 1 0 0,0 6 0 15,2 0-2-15,2 3-7 16,6 2-17-16,6 6-19 0,10-2-15 0,7-6-49 16,3-3-121-16</inkml:trace>
  <inkml:trace contextRef="#ctx0" brushRef="#br0" timeOffset="88028.82">14553 16338 261 0,'0'0'77'0,"0"0"-35"0,-19 52-32 16,17-47-3-16,1-2 25 15,0-3-1-15,1 0 0 0,1-4 7 0,5-8 4 16,7-4-15-16,7-9-7 0,9-4-4 16,9-8-4-16,9-5 2 0,6-7 3 15,7-5 1-15,7 0 2 0,1-3-8 16,3-3 0-16,2-4-1 0,3-4-1 0,3-3 0 16,1-1-3-16,7-2-5 0,0-2 3 15,1 1-2-15,-2 0-3 16,-4 4 3-16,-5 2-1 0,-9 4-1 15,-12 8 2-15,-12 8-1 0,-13 7-1 16,-12 8-1-16,-12 7 0 0,-7 7 0 0,-5 3 3 16,-10 3 0-16,-5 1-1 0,-7 2-1 15,-7 4-1 1,-3 0 0-16,-1 4 0 0,4 3 0 0,4 0-1 0,4 1 0 16,11 3 0-16,5-3-2 0,6 1 3 15,4-1 0-15,0 0 0 16,3 2-2-16,7 3-1 0,6 1 3 0,8-1 0 15,6 2 2-15,3-3-1 0,1-2 0 0,-3-1-1 16,-7 1 1-16,-3 0 0 16,-9-1-1-16,-6-1 0 0,-2 0-1 15,-4-1 0-15,0 0 1 0,0 1 2 16,0-1 0-16,0 5 0 0,-4 1 0 16,-3 4-2-16,-2 9 1 0,-2-2 1 15,1 3-1-15,6 0-1 0,4-1 0 0,12-4-7 16,7-2-49-16,11-3-27 0,4-9-55 15,-1-1-123-15</inkml:trace>
  <inkml:trace contextRef="#ctx0" brushRef="#br0" timeOffset="88307.33">16409 14711 301 0,'0'0'149'15,"2"-51"-121"-15,1 39 13 0,-3 2 38 0,0 4-17 16,0 3-5 0,0 0-19-16,0 3 2 0,0 0-19 0,1 3-9 15,0 8-4-15,0 9-3 0,1 6 0 0,-2 7 15 16,0 4 0-16,-1-2-2 16,-3-1-9-16,1 2-6 0,1-4-1 15,0-2-1-15,2-2-1 0,0-3 0 0,0-3 0 16,2-4-8-16,2 2-22 15,0-6-7-15,1-3-21 0,1 2-2 0,-2-4-19 16,1-1-26-16,-3-2-78 16,-2-3-43-16</inkml:trace>
  <inkml:trace contextRef="#ctx0" brushRef="#br0" timeOffset="88485.46">16285 15177 297 0,'0'0'141'15,"0"0"-109"-15,0 0 22 0,0 0 26 16,0 0-26-16,0 0-6 0,0 0-14 16,0 0-14-16,0 0-11 0,78-32-2 0,-37 21-5 15,1 1-2-15,3-1 0 16,-5 5-28-16,-3-2-62 0,-5 1-84 16,-8-2-155-16</inkml:trace>
  <inkml:trace contextRef="#ctx0" brushRef="#br0" timeOffset="90676.5">13290 17179 429 0,'0'0'40'0,"-20"-54"-25"16,7 35-2-16,-1 6 44 16,-1 10-12-16,-2 0-13 0,-2 3-11 0,1 11-4 15,-7 11 0-15,1 9-1 0,-2 10 1 16,5 7 0-16,3 3 0 0,6 4-2 16,6 2-4-16,3 2 2 0,3-1-5 15,3 2-2-15,3-3 3 0,5 0-2 16,-4-2-4-16,3-1 0 0,-3-1-2 15,0-1-1-15,-5-2-2 0,-2 1 2 16,0-1 1-16,-6 0-1 0,-5-5 0 16,-3-4 0-16,-3-6 1 0,-3-4-1 0,-4-2 2 15,-2-5 0-15,1-5 3 16,3-5-3-16,-2-2 0 0,-2-2 0 16,-5-2-1-16,-3-1 1 0,0-4-2 15,0-3 1-15,-2-3 0 0,-2-11 0 0,5-6-1 16,6-4-1-16,11-5-16 0,10 0-28 15,9-7-28-15,20-15-54 0,9-1-183 16</inkml:trace>
  <inkml:trace contextRef="#ctx0" brushRef="#br0" timeOffset="91214.48">13786 17710 462 0,'0'0'49'0,"0"0"-32"16,72-11 8-16,-45 10 25 0,-4 1-9 15,1 2-5-15,-4 3-7 0,-2 3-12 16,-6 2-12-16,-6 5-2 0,-4 6-1 16,-2 3 0-16,-6 4 1 0,-6 3-3 15,-5 0 0-15,-3 1-2 0,0-4 1 16,-2-3-6-16,4-3 5 0,1-7-1 16,1-4 3-16,8-4 0 0,1-4 0 15,5-3 1-15,2 0 2 0,0-8 2 16,6-6 0-16,3-4-2 0,6-5 0 15,5-3-2-15,2 1-1 16,3-3 0-16,4 3 1 0,-2-1-1 0,-1 1 0 16,0 1 1-16,-4 1 0 0,-1 1 0 0,-5 3 0 15,-2 3 0-15,-6 5 10 16,-4 4 1-16,-4 1 4 0,0 4 0 16,-2 2 4-16,-5 0-8 0,-3 2-8 15,-4 8-1-15,-4 6-1 0,-4 6-1 0,1 5 5 16,3 4 1-16,3-1 2 15,7 2-2-15,6-5-1 16,2-1-3-16,9-4 0 0,7-4 0 0,8-2-1 16,5-5-2-16,9-5 0 0,5-3-22 15,5-3-23-15,4-3-57 0,13-18-89 0,-4-4-178 16</inkml:trace>
  <inkml:trace contextRef="#ctx0" brushRef="#br0" timeOffset="91608.4">15351 17443 343 0,'0'0'96'0,"0"0"-75"0,-26-55 2 16,20 49 26-16,0 3 18 16,2 3-20-16,1 4-12 0,-2 10-18 15,-3 11-5-15,-3 11 8 0,1 10 9 16,2 8 5-16,2 7-4 0,5 3-8 15,1 3-3-15,4-2-2 0,3-3-4 16,-1-1-4-16,-2-1-9 0,-2-3 1 0,-2-3-1 16,-3-5 0-16,-5-6-2 0,-4-7-27 15,-3-7-31-15,-3-7-25 0,-2-6 2 16,-5-5-36-16,-1-5-48 0,-7-6 26 16</inkml:trace>
  <inkml:trace contextRef="#ctx0" brushRef="#br0" timeOffset="91756.55">14842 18027 253 0,'19'-57'33'0,"6"42"-3"0,7-2 4 16,9 8 13-16,3 0 2 0,7 1-15 15,3 1-3-15,2 1-4 0,3 0 2 16,-2 1-11-16,0 0-11 16,-4-1-5-16,-2 1-2 0,-1-2-2 0,-1 0-36 0,-1-4-25 15,-1-4-40-15,2-3-14 16,-7-2-18-16</inkml:trace>
  <inkml:trace contextRef="#ctx0" brushRef="#br0" timeOffset="91955.43">15864 17570 303 0,'0'0'62'0,"-15"-64"-14"15,3 48 5-15,0 6 18 0,-2 4-16 0,0 6-18 16,-5 0-2-16,0 11-10 0,-4 7-5 16,-3 3 4-16,0 10 5 0,5 2 5 0,2 9-5 15,4 4-10-15,5 1-1 16,3 2 0-16,3-1-1 0,4-1-6 0,0-3-8 15,7-2-3-15,2-5 0 16,5-3 0-16,2-4-4 16,5-7-27-16,3-5-20 0,2-7-30 0,1-8-10 0,-1-3-44 15,-1-13-60-15,-6-3-44 0</inkml:trace>
  <inkml:trace contextRef="#ctx0" brushRef="#br0" timeOffset="92307.51">15853 17848 319 0,'6'-62'78'0,"4"32"-29"16,7 0 15-16,1 6 3 0,5 7-17 15,3 5-8-15,5 6-1 0,-2 4-11 16,-2 2-4-16,-3 5-2 0,-7 6-2 16,-5 2-6-16,-5 4-11 0,-5 2-1 15,-2 3-3-15,-3 2 1 0,-7 1 1 16,-3 0-2-16,0 2-1 0,-3-6-1 16,3-2 1-16,1-6 0 0,7-4-3 15,2-5-2-15,3-3 0 0,0-1 2 16,1-6 3-16,5-6 0 0,4-10 0 15,2-2-2-15,7-8-1 0,-3-1 1 16,2 0 1-16,-3-1 1 0,-2 6 0 0,-2 6-1 16,-2 7 1-16,-5 7 0 15,-2 6 1-15,-2 2 6 0,0 7-2 16,0 7-2-16,0 9 4 0,0 2 5 0,0 4 7 16,0-3 3-16,2 0-10 15,5-1-6-15,2-2-6 0,2-6 0 0,2-4 0 16,1-2 0-16,1-3 0 0,1-5-17 15,2-3-15-15,0-2-13 16,3-8-39-16,-2-5-22 0,-3-6-55 0,-4-3-48 16</inkml:trace>
  <inkml:trace contextRef="#ctx0" brushRef="#br0" timeOffset="92526.58">16360 17458 285 0,'0'0'52'0,"0"0"-5"0,58-45 31 16,-32 45-11-16,1 10-6 0,1 4-17 15,0 7-4-15,-3 1 5 0,0 7-5 16,-6 2 5-16,-6 4-13 0,-5 4-13 16,-6 3-7-16,-2 2 0 0,-9 1-5 15,-6 2-2-15,-6 1-2 0,-7-1-2 16,-6 2-1-16,-3-4-3 16,-5-6 3-16,4-1 0 0,4-8-7 0,4-9-15 15,5-7-13-15,6-7-28 0,6-7-23 16,9-17-79-16,4-8-170 0</inkml:trace>
  <inkml:trace contextRef="#ctx0" brushRef="#br0" timeOffset="93427.31">17071 17704 233 0,'0'0'188'0,"0"0"-147"0,0 0-10 15,-29-57 27-15,24 48-3 16,-1 7-15-16,2 2-14 0,1 0-4 15,-3 4-12-15,-4 11-4 0,-3 6 0 16,-2 3 2-16,1 6 8 0,3 3-4 0,0-2-3 16,8 1-1-16,1-3-7 15,2-3 0-15,0-1 0 0,4-1 0 16,3-5-1-16,3-3 1 0,3-4-1 0,2-6 1 16,1-6-1-16,3-2 3 0,0-11-3 15,3-6-1-15,1-4 0 0,-5-4-2 16,-3-7 1-16,-6-2 1 0,-1-3 1 15,-5-6 1-15,-3-3-1 16,0-2 0-16,-8 0 0 0,-1 1 0 0,-2 7 1 16,1 8-1-16,0 7 1 15,4 8 1-15,0 9 5 0,2 6 13 16,3 4 3-16,1 0-13 0,0 4-9 0,0 9-1 16,0 8 0-16,0 9 7 0,7 5 4 15,2 4 1-15,2 2 2 0,1 2-2 16,-1 5 1-16,2 0-4 0,-1-1-1 15,-1-1-1-15,2-3-6 0,-2-3-1 0,-2-5-2 16,4-6 2-16,-4-5 0 0,2-9-1 16,2-6-2-16,0-5-4 0,-2-4 2 15,2-8 2-15,0-6 3 16,3-7 0-16,0-7-1 0,1-4 1 0,-1-4 2 16,0-4-2-16,3-4 0 0,2 3 1 15,4 2 0-15,-2 9-1 0,2 7 0 16,-3 8-1-16,1 8 0 0,-1 6 1 15,-4 2 0-15,-2 9-1 16,-7 5 0-16,1 4 1 0,-8 2 1 0,-2 3 0 16,0 2-1-16,-7 1 1 0,-4 0-2 15,-5 1 1-15,-1 0-2 0,-1 1 1 0,-1-4 1 16,1 1 0-16,2-6 0 16,4-3 0-16,7-5-1 0,2-8-3 15,3-4-5-15,4 0 0 0,4-8 4 16,8-7 5-16,5-6 0 0,4-4-1 15,3-6-3-15,0-2 1 0,-1-2 2 0,0 0 0 16,-3 1 1-16,-2 8 1 0,-4 5 0 16,-3 9-1-16,-5 4 0 0,-4 7 4 15,-2 1 2-15,-3 5-3 0,0 4 1 16,0 5 6-16,1 5 3 16,-1 0 0-16,2 2-3 0,3-1 0 0,4-2-4 15,6-1-6-15,4 0 0 0,7-1 2 0,2-4 1 16,4-3-3-16,5-3-8 15,1-4-21-15,5-2-12 0,0-8-35 16,11-13-50-16,-4-2-91 0</inkml:trace>
  <inkml:trace contextRef="#ctx0" brushRef="#br0" timeOffset="94198.16">20400 9349 480 0,'0'0'103'0,"0"0"-103"16,0 0-36-16,0 0 17 0,0 0 8 0,0 0 11 15,-2 67 0-15,2-30-1 16,-1 7-3-16,-3 9 3 0,0 8 0 0,0 6 1 15,1 11 0-15,-2 6 0 16,-2 4 1-16,4 9 1 0,-1 2 7 0,3 6 0 16,1 5 0-16,0 7 3 0,0 6-5 15,0 8-5-15,-1 8 0 16,-3 6 7-16,0 4 7 0,0 7-2 0,-2 6 2 16,-2 2-3-16,2 7-9 15,-2 2 3-15,3 7-1 0,-2 4 1 16,3 6 3-16,0 4-1 0,2 0-6 15,2 4 2-15,0-4 0 0,0 1 1 0,0 3-6 16,0 1 3-16,0 4 1 0,1 7 2 16,2 4-1-16,1 0-4 0,5 2 3 15,-1 2 0-15,2-2 2 0,2 3-5 16,-2-5 7-16,0 1 1 0,3 1 1 16,-5-30-2-16,0-3-4 0,-1-9 13 15,2-8 0-15,-1 18-2 0,1-11-5 16,-1-14 3-16,0-10 0 0,-2-10-4 15,-1-7-2-15,-2-9-4 0,-3-10-3 16,0-23 0-16,-3-24-1 0,-4-11 1 16,-2-12-24-16,-2 0-46 0,-7-11-56 0,1-26-183 15</inkml:trace>
  <inkml:trace contextRef="#ctx0" brushRef="#br0" timeOffset="95348.43">21585 9421 138 0,'0'0'55'0,"0"0"-42"0,0 0-3 0,0 0 9 16,0 0-8-16,0 0-3 0,0 0 0 15,0 0-5-15,0-11-2 0,0 11 0 16,1 0-1-16,0 0 1 0,0 0-1 15,0-2 1-15,-1 1-1 0,0 1 2 16,0 0 0-16,0 0 5 0,0 0 5 16,0-1 9-16,0 1-1 0,0 0 4 0,0 0 5 15,1 0-7-15,-1-1 1 0,0 1-4 16,0-2-2-16,1 2-4 0,-1 0-3 16,0 0-5-16,1 0 0 0,-1 0-2 15,0 0 0-15,0 0 0 0,0 0 0 16,0 0-1-16,0 0 0 0,0 0 1 15,0 0 0-15,0 0 0 0,1 0 2 16,-1 0 1-16,1 0 0 0,-1 0 4 16,0 0 2-16,1 0 0 0,-1 0-2 15,0 0-2-15,1 0-3 0,-1-1 0 16,1 0 1-16,-1 1-2 0,0-1 0 16,0 1-1-16,0 0 0 0,0 0 0 15,0 0 1-15,0 0-2 0,0 0-1 16,0 0 0-16,0 0 0 0,0 0-1 0,0 0 0 15,0 0 1-15,0 0 1 16,0 0-2-16,0 0 1 0,0 0 0 16,0 0 0-16,0 0-1 0,0 0 1 0,0 0 1 15,0 0 1-15,0 0 3 0,0 0 7 16,0 0-2-16,0 0 1 0,0 0-3 16,0-1 0-16,0 1-2 0,0 0-2 15,0 0 1-15,0 0-5 0,0 0 2 16,0 0-1-16,0 0-2 0,0 0 2 15,0 0-1-15,0 0-1 0,0 0 0 16,0 0 1-16,0 0-1 0,0 0 0 16,0 0-1-16,0 0-1 0,0 0-1 15,2 0 1-15,4 0-8 0,-1 0-21 16,1 3-20-16,-2 1-60 0,-4-2-114 16</inkml:trace>
  <inkml:trace contextRef="#ctx0" brushRef="#br0" timeOffset="96496.48">1569 15369 307 0,'0'0'17'0,"0"0"-11"0,81 0-5 16,-41-6 5-16,9 2 6 0,7-1-6 0,7-2 6 15,11 1 5-15,0-3 7 0,9 0-7 16,8-2-3-16,8-2-1 0,5 1-3 16,8-5 3-16,6 1-4 15,4-2-1-15,6-7-5 0,2 5 0 16,0-3 9-16,-5 2 1 0,-2 3-8 0,-7-2 9 15,0 3 0-15,-5-1 6 0,-4-2-9 16,1 2 3-16,-6-4 1 0,-6 4-4 16,-9 1 0-16,-8 1-5 0,-12 1-1 15,-11 4-4-15,-8 1-1 0,-13 3-1 16,-9 3 0-16,-10 1 1 0,-11 0-11 16,-5 1-24-16,-10 0-36 0,-9-3-71 15</inkml:trace>
  <inkml:trace contextRef="#ctx0" brushRef="#br0" timeOffset="99966.05">21515 9645 211 0,'0'0'137'16,"-12"-55"-132"-16,1 34 5 0,-3-1 30 16,-3 4 13-16,-1 2-18 0,1 4-7 15,-2 1 1-15,3 8-2 0,-2 3-4 16,1 0-3-16,2 1-2 0,-2 6-1 15,4 8-1-15,0 0-8 0,-1 2 1 16,4 5 1-16,0-1-1 0,4 2-1 16,2 1-4-16,2-3 0 0,1 1-2 15,1-3-2-15,0-1 1 0,6-4 1 16,0-4-2-16,6 0-2 0,0-7 2 0,6-2 2 16,1-1 0-16,5-13-1 0,2 0 1 15,2-9-1-15,-3-5-1 0,-1-2-3 16,-5-5 3-16,-3 1 2 15,-5-4-1-15,-2 0-1 0,-2-3 2 0,-3-3 1 16,-2 1 0-16,-2-2 2 16,0 0 11-16,0 7-5 0,-2 6 4 0,2 7-3 15,0 11 3-15,0 5 3 16,0 5 3-16,0 1-8 0,0 2 4 0,0 0-7 16,0 0-10-16,0 8 0 0,0 6-2 15,0 8 2-15,0 3 0 0,0 4 0 16,0 0 3-16,0 3-2 0,0 0 0 15,2-2-1-15,0 0 0 0,0-4-1 16,0-1 0-16,2-3 0 0,1-2-3 16,1-5-32-16,8-3-22 0,1-3-15 15,5-9-26-15,4-5-57 0,-3-7-92 0</inkml:trace>
  <inkml:trace contextRef="#ctx0" brushRef="#br0" timeOffset="100263.71">21702 9108 338 0,'14'-59'28'16,"7"39"-8"-16,1 3 16 0,0 5 37 16,1 7-24-16,-1 3-4 0,0 2-15 15,0 6-6-15,-2 5-6 0,-4 4 1 16,-3 2-5-16,-5 2-6 0,-4 4-2 0,-3-1 0 16,-1 3-1-16,-1-1-3 15,-4-2 0-15,-1 0 1 0,2-4-2 16,3-5 0-16,1-6 0 0,0-4 1 15,6 1 0-15,7-4 2 0,9-1 2 16,9-9 12-16,6-3 5 0,4-3-7 16,-2-3-12-16,-2-1 0 0,-4 0 0 15,-3-1 0-15,-2-3 0 0,-5 5 1 0,-5 0 0 16,-5 6-4-16,-3 2 0 0,-8 5 0 16,-1 2 0-16,-1 2-1 0,-2 2-7 15,-5 0-45-15,-5 7-27 0,-7 3-59 16,-1-1-56-16</inkml:trace>
  <inkml:trace contextRef="#ctx0" brushRef="#br0" timeOffset="100716.93">20991 10194 220 0,'0'0'118'16,"0"0"-78"-16,0 0-12 0,0 0 24 16,0 0-22-16,60-4 8 0,-28 4 8 0,5 0-14 15,6 0-5-15,4 0-4 0,7 0 0 16,6-3-4-16,4-3 2 16,3-1-3-16,-2-4 1 0,-1 3-8 15,-5 0-4-15,-3 1 4 0,-7 0 1 0,-7 2-4 16,-8 1-1-16,-13 1-3 15,-9 3-3-15,-8 0 0 0,-4 0 0 16,0 0-1-16,-2 0 0 0,-5 0-3 16,-6 2-30-16,-5 3-3 0,-5 3-15 0,-4 3-15 15,0-2-34-15,-2 3-48 0,2-4-127 16</inkml:trace>
  <inkml:trace contextRef="#ctx0" brushRef="#br0" timeOffset="101216.54">21167 10705 279 0,'0'0'12'0,"0"0"3"0,0 0 43 16,0 0-17-16,0 0-7 0,0 0-4 15,-53-48-9-15,43 41-4 0,0 1 9 16,1 3 5-16,-1 3-7 0,-3 0-9 15,-1 10-5-15,-4 2-5 0,-1 5-2 16,2 6 3-16,0-2 4 0,4 5-3 16,0-3-2-16,6 1-3 0,2-3 3 0,2-1-3 15,3-4 0-15,2-3-2 16,4-2 1-16,2-1 1 0,4-4-4 16,1-3 4-16,2-3-1 0,1 0-1 15,3-6 3-15,-1-7-2 0,3-3 0 16,0-3 1-16,-2-5 0 0,1-2-2 0,-1-5 2 15,-1-5-1-15,0-1-1 0,-2-5 1 16,0-4 0-16,-4-1-1 16,0 1 2-16,-7 1 4 0,-1 6 5 0,-2 7 1 15,-1 11 5-15,-1 5-2 16,0 10 1-16,0 3 6 0,0 1-4 0,-3 2-4 16,-2 6-8-16,-8 11-6 15,0 3 0-15,-2 8 1 0,4 0 1 0,4 3 3 16,1 1-2-16,4 0 0 15,-2 1 1-15,3 1 0 0,1 0-2 0,0-1 0 16,0 0 0-16,3-3-1 0,2-2-1 16,2-1 0-16,1-6 0 0,2-2-14 15,4-5-25-15,2-4-23 0,3-6-24 16,3-4-49-16,-4-7-98 0</inkml:trace>
  <inkml:trace contextRef="#ctx0" brushRef="#br0" timeOffset="101454.23">21477 10408 365 0,'0'0'19'16,"0"0"19"-16,-6-51 21 15,6 49 19-15,0 2-25 0,0 0-27 16,0 9-12-16,-1 3-8 0,1 8 7 0,-1 5 17 16,0 0 1-16,0 3-11 0,-1-3-5 15,2 1-3-15,0-1-6 0,0 0-2 16,2 1-3-16,2-1 1 0,-1 0-2 15,0-1 0-15,-1 1 0 0,-2-1-15 16,0-2-29-16,-5-1-26 0,-4-7-26 16,-1 1-38-16,-5-9-4 0,-1-3-29 15</inkml:trace>
  <inkml:trace contextRef="#ctx0" brushRef="#br0" timeOffset="101535.49">21350 10784 61 0,'0'0'90'0,"0"0"0"0,-31-54-36 0,31 32-12 0,6-6-11 15,13 1-15-15,9-2-6 0,7 4-8 0,9 1-1 16,-1 5-1-16,1 4-33 0,-1 3-23 15,-8 2-12-15,-7 4-54 0</inkml:trace>
  <inkml:trace contextRef="#ctx0" brushRef="#br0" timeOffset="101821.86">21656 10518 294 0,'0'0'49'0,"0"0"24"0,0 0 11 16,0 0-66-16,0 0-7 0,60-17 4 15,-38 17 3-15,-4 0-5 0,-2 2 4 16,-3 7-1-16,-3 3-5 0,-3 4-3 15,-5 5-4-15,-2 0-3 0,-6 5 2 16,-10-3 1-16,0 1 0 0,-4-3 0 16,2-3-3-16,1-4 2 0,6-5 1 0,5-5 5 15,4-2 13-15,2-2 3 16,3 0 1-16,7-6-4 0,10-4-17 0,8-8 0 16,5 0-4-16,4 0-1 0,-3-4 0 15,0 5 1-15,-4-3-1 0,0 2 1 16,-5 3-1-16,-5-2 1 15,-7 6-1-15,-5 2-2 0,-7-2-14 0,-1 3-13 16,-5-1-15-16,-8-1-29 16,-2-2-70-16,-2-1-115 0</inkml:trace>
  <inkml:trace contextRef="#ctx0" brushRef="#br0" timeOffset="102474.93">22511 9935 425 0,'0'0'22'0,"0"0"19"15,0 0 35-15,0 0-11 0,0 0-21 16,0 0-19-16,0 0-5 0,0 0-12 0,4-10-1 15,-3 32 22-15,-1 0 5 16,3 1-9-16,0-2-8 0,4-1-3 16,2-2-4-16,4-2 0 0,6-2-3 0,4-3 0 15,2-6-2-15,9-3-1 0,2-2 1 16,3-9-2-16,-2-3 1 0,-2-5-2 16,-3-2 0-16,-4-3-1 0,-6 1 0 15,-6-2 0-15,-2 2-1 0,-8 1 0 16,-6 0 0-16,0 2-9 0,-9 0-24 15,-7 1-16-15,0 2-21 0,-3-1-3 16,-3 4 3-16,0-1-11 0,4 2 29 16,0 3 4-16,0-1 24 0,2 2 15 15,1 1 9-15,5 2 0 0,4 3 8 16,3 1 27-16,2 0 7 0,-2 6-16 16,3 3-7-16,-2 4 27 0,1 2-9 0,1 3-3 15,-1 1-3-15,1 3-5 16,-3 1 2-16,1 0 1 0,-1 4 1 0,-4-1-9 15,0 3-3-15,-3-1-5 0,4 1-5 16,-1-2-4-16,0-1-2 16,5-1-2-16,1-3 0 0,1-4 0 0,6-2 0 15,2-3-5-15,6-4-39 16,0-4-33-16,7-5-36 0,-1 0-114 16</inkml:trace>
  <inkml:trace contextRef="#ctx0" brushRef="#br0" timeOffset="102717.89">23199 9765 462 0,'0'0'35'0,"0"0"4"0,0 0 49 16,0 0-47-16,0 0-13 0,0 0 0 15,0 0-6-15,-9 38 9 0,3-18 0 16,2 2-10-16,2-2-9 0,2 0-2 15,0 2-4-15,0-3-2 0,2 4-4 16,5-2 2-16,-2-1-1 0,2-2-1 16,2 2 0-16,-4-6-2 0,2-2-35 15,-2-1-33-15,-3-2-15 0,-1-4-43 16,-1-4-60-16,-3-1-147 0</inkml:trace>
  <inkml:trace contextRef="#ctx0" brushRef="#br0" timeOffset="102849.09">23065 10011 307 0,'0'0'42'15,"0"0"8"-15,0 0 9 0,0 0-16 16,70-56-28-16,-27 44-5 0,3-2-6 0,1 2-3 16,-8 0-1-16,-1 1 0 0,-7 2-5 15,-6 0-23-15,-6 4-57 0,-8 0-8 16,-7 2-50-16</inkml:trace>
  <inkml:trace contextRef="#ctx0" brushRef="#br0" timeOffset="103035.19">23345 9838 281 0,'0'0'59'0,"0"0"22"0,0 0 2 15,0 0-57-15,0 0-5 0,57-35 2 16,-34 35-3-16,0 0-4 0,0 8-4 16,-4 2-1-16,-3 0-4 0,0 4-1 0,-7 3 2 15,-3 3-2-15,-5 3-1 0,-2 0 0 16,-11 3-3-16,-5 1 2 0,-3-2-2 16,-5-1-2-16,0-3-4 0,-6-3-18 15,2 0-13-15,-2-5-5 0,2-3-9 16,1-3-10-16,3-6-12 0,6-1-7 15,4-6-76-15</inkml:trace>
  <inkml:trace contextRef="#ctx0" brushRef="#br0" timeOffset="103226.15">23058 9710 382 0,'0'0'23'0,"0"0"15"0,0 0 14 16,0 0 3-16,-50 68-6 0,41-31-12 15,2-1-7-15,-2 3-10 0,4-1 2 0,2-1 7 16,3 1-5-16,0-2-4 16,7-1-9-16,11-2-7 0,5-1 0 0,2-2-3 15,10-6-1-15,3-4-1 16,1-4-48-16,1-9-46 0,1-7-98 0</inkml:trace>
  <inkml:trace contextRef="#ctx0" brushRef="#br0" timeOffset="103575.87">23457 9424 341 0,'0'0'72'15,"0"0"-40"-15,0 0 9 0,73-17 23 16,-42 35-26-16,3 13-11 0,4 7-1 16,-4 11 9-16,-1 10 0 0,-11 3-8 15,-5 5-2-15,-4 2-4 16,-10-3-6-16,-3 4-7 15,-10-1-7-15,-10 0 1 0,-3-4-1 0,-13-1 0 16,-2-3-1-16,-7-3-11 0,-7-1-31 0,-5-3-7 16,-5-1-18-16,-4-2-13 0,-6-8-56 15,3-8-47-15</inkml:trace>
  <inkml:trace contextRef="#ctx0" brushRef="#br0" timeOffset="103850.85">22252 9466 234 0,'0'0'200'0,"0"0"-197"15,0 0 0-15,0 0-3 0,-4 91 9 16,-9-35 12-16,-4 12 7 0,-1 6-2 15,-3 6 11-15,0 2-6 0,0 4-3 16,5 0-6-16,5 0 0 0,8-6-8 16,3-2-4-16,12-3-5 0,11-8-5 15,10-4 0-15,8-5 0 0,13-12-53 16,10-9-62-16,1-14-150 0</inkml:trace>
  <inkml:trace contextRef="#ctx0" brushRef="#br0" timeOffset="104177.46">24351 9849 389 0,'0'0'114'0,"0"0"-91"16,0 0-7-16,60-9 28 0,-37 7-11 0,6-1-7 16,2-1 0-16,1 1-9 15,-2 0-11-15,-3 0-3 0,0 0-1 0,-6 3-2 16,-5 0 0-16,-2 2 0 0,-7 5-23 15,0 7-38-15,-5 4-38 0,-3 1-41 16,-7 2-15-16</inkml:trace>
  <inkml:trace contextRef="#ctx0" brushRef="#br0" timeOffset="104323.45">24250 10161 309 0,'0'0'62'0,"0"0"-30"15,0 0 27-15,0 0 5 0,0 0-11 16,0 0-36-16,66 14 23 0,-20-23-12 0,4 0-9 15,2 2-3-15,-2 0-4 0,-8 2-9 16,-2 2-1-16,-7 1-2 0,-3 2-8 16,-6-2-63-16,-4-1-86 0,-6-4-175 15</inkml:trace>
  <inkml:trace contextRef="#ctx0" brushRef="#br0" timeOffset="109377.28">25971 9637 99 0,'0'-12'222'0,"0"-3"-206"0,-2-1 34 0,-9 4 14 16,-5 5-22-16,0 3-7 0,-3 4-2 15,-4 4-14-15,-6 8-1 0,1 7 0 16,1 3 8-16,3 2 1 16,7 2-3-16,6-1-7 0,5-2-6 0,4-2-5 15,2-3-1-15,3-3-2 0,7-2-1 16,5-3-1-16,5-5-1 0,6-3 3 15,4-2-2-15,3-4 0 0,0-5 1 16,-4-4 0-16,-4-2-1 0,-7-3-1 16,-7-3 0-16,-2-3 2 0,-4-4 0 15,-1-4-2-15,-2-4 2 0,-2-6 0 16,0-1 1-16,-4-4-3 0,-1 0 2 16,1 4 3-16,2 5-1 0,0 8 6 15,-1 7 8-15,2 7-3 0,-1 6 2 16,0 6 1-16,2 1 1 0,-1 3 0 15,1 0-7-15,-1 5-8 0,-2 9-4 16,-2 3-1-16,2 5 1 0,3 2 1 16,3 4 2-16,7-1-1 0,2 3-1 0,3 1-1 15,2 0 1-15,1 2-1 16,-3 1 0-16,1 1 0 0,-6 1-1 16,2 0-9-16,-5 1-38 0,0-1-32 15,-6-3-17-15,-1-5-48 0,0-5-91 0</inkml:trace>
  <inkml:trace contextRef="#ctx0" brushRef="#br0" timeOffset="109591.99">25636 9926 351 0,'0'0'63'0,"0"0"-1"0,0 0-7 0,0 0 2 0,0 0-32 16,0 0-18-16,0 0 8 15,73 2 15-15,-31-4-2 0,7-1-1 0,0-3-5 16,3 0-2-16,-1 0-2 0,-1-1-1 15,-2-1-6-15,-6 1-10 0,-1 0 1 16,-8 2 0-16,-7 1-2 0,-2 2 1 16,-7 1-2-16,-4 1 1 0,-7 0-21 15,0 1-36-15,-6 3-27 0,-2 0-60 16,-5-1-81-16</inkml:trace>
  <inkml:trace contextRef="#ctx0" brushRef="#br0" timeOffset="110192.74">25765 10079 303 0,'0'0'80'0,"-46"56"-55"15,23-33 35-15,7 4-5 0,3-4-20 16,3 0-10-16,6-3-11 0,1-2-3 0,2-2-4 16,1-4-4-16,1-2-2 15,5 0 2-15,-2-4-2 0,4-1 0 16,-1-5-1-16,1 0 3 0,-1-3-2 0,1-5 2 15,1-3-2-15,-1-5 2 0,-2-1-1 16,-1-5-1-16,2 0-1 0,-2-4 3 16,0-3-1-16,0-6 0 0,0-2 0 15,-3-3 4-15,0 3 2 0,-1 1 3 16,0 7 5-16,-1 8 2 0,0 6 2 16,0 10 0-16,0 2 6 0,0 3 0 0,0 0-11 15,-1 8-14-15,-2 8-1 0,-3 6 1 16,-1 5 7-16,3 2 8 15,0 1-3-15,2 1-3 0,-1-2-3 0,3 1-2 16,4-2 1-16,1-1-2 0,1-3 0 16,3-2-3-16,-2-3 1 0,5-1-2 15,0-4 0-15,2-1-3 0,0-3 2 16,5-6-3-16,1-4-21 16,2 0-8-16,0-9-17 0,2-2 6 0,-4-4 8 15,2-2 9-15,-1-5 15 0,-3-1 9 16,0-4 2-16,-3-3 1 0,0-2 0 15,-6-2 0-15,-2 0 2 16,-4 6 8-16,-2 4 9 0,-1 8-2 0,0 7 6 16,0 6 6-16,0 3 6 0,-1 0-1 15,-3 7-25-15,-3 6-8 0,2 5 5 16,-2 3 8-16,5-1-2 0,2 2-5 16,0-3 0-16,5-1 0 0,1-1-3 0,1-2-3 15,2 1 1-15,1-3-2 0,-1 1 0 16,-1-3 0-16,0 3 0 0,-4-3-4 15,-4 1-27-15,0 0-16 0,-1 0-25 16,-6-1-18-16,-5-3-31 0,-3-1-39 16,-2-3-30-16</inkml:trace>
  <inkml:trace contextRef="#ctx0" brushRef="#br0" timeOffset="110317.53">25905 10296 144 0,'0'0'124'0,"-63"-10"-49"0,43 2 6 16,9 2 8-16,7 0-15 15,4 0-21-15,3 0-7 0,11-2-16 0,5 0-19 16,10-1-2-16,6-1 1 0,7-1-2 15,0 3-3-15,2 0-3 0,0 0-1 16,-5-1-1-16,0 3-2 0,-5-2 2 0,0 2-26 16,-5-5-70-16,-4 0-145 15</inkml:trace>
  <inkml:trace contextRef="#ctx0" brushRef="#br0" timeOffset="112338.04">27279 9019 42 0,'0'0'40'0,"0"0"-2"0,0 0 41 15,0 0-54-15,0 0 6 0,0 0 2 16,6-27 5-16,-5 23-1 0,0 1-11 16,0 0 1-16,0 1 0 0,0 1-5 15,-1 0-6-15,0 1-4 0,0 0-2 16,0 0-4-16,0 0-2 0,0 0-2 15,0 0 2-15,0 0-3 0,0 0 3 16,0 0-2-16,0 0 0 0,0 0 0 16,0 0 3-16,0 0 2 0,0 0 2 15,0-1-3-15,0 1 0 0,0 0 0 16,0-2 0-16,0 2-3 0,0 0-1 16,0 0 0-16,0 0 1 0,0 0-1 0,0 0-1 15,0 0 2-15,0 0 0 0,0 0-3 16,0 0 4-16,0 0-1 15,0-3 4-15,0 3-3 0,0 0 0 0,0 0 1 16,0 0-2-16,0 0-3 16,0 0 3-16,0 0-2 0,0 0 0 0,0 0-1 15,0 0 2-15,0 0-2 0,0 0 1 16,-1 0-1-16,1 0 0 0,0 0 0 16,0 0 0-16,0 0 0 0,0 0 1 15,0 0-1-15,0 0 3 0,0 0-1 16,0 0 1-16,-1 0 2 0,1 0-4 15,0 0 1-15,0 0 0 0,0 0 1 16,-1 0-2-16,0 0 0 0,-1 0 1 16,0 0 0-16,-3 5-2 0,1-2 1 15,-4 4-1-15,2-1 3 0,-1 0-1 16,0 1-1-16,0-1 3 0,2 1-2 0,-1 2 3 16,1 0-1-16,-2 1 1 0,2 3 1 15,-3 2-6-15,-1 4 3 0,3 2 0 16,-1 3 6-16,1-1-3 15,2 2-2-15,1-5-1 0,1 3 2 0,1-4-4 16,1 1 1-16,0 0 2 0,0-2-1 16,0 1-1-16,1-1 1 0,1 3 0 15,1 2 1-15,-1 1-2 0,0 0-1 16,-1 2 1-16,-1 0-1 0,1 1-1 16,-1-2 2-16,1 3 1 0,1-3-3 15,0 0 1-15,0-3 1 0,0 1 1 16,0-1-1-16,0-1 3 0,0-1-1 15,-1 0 3-15,-1 1-1 0,1 0-1 0,-1 1-2 16,0 1 3-16,1 0-3 0,-1 0 1 16,2 3-1-16,-2-2 3 0,2 1-4 15,-1-1-1-15,0-1 2 16,1-1-1-16,-1 1 0 0,1-2-1 16,-2-1 1-16,0 1-1 0,0 3 1 15,0-3 0-15,0 5 1 0,-5 1 0 16,-1 1 1-16,0 3 0 0,-3-3 0 0,1 2-1 15,-3-2-3-15,1 0 1 0,0-1 1 16,-2-3-1-16,0 0 0 0,-1 0-1 16,-2 0 1-16,-4 0 0 0,-3 0 0 15,2-1 0-15,-5-2-1 0,1 1 2 16,-3-1-2-16,1-1 0 0,1-1 1 16,2-3 0-16,0-1-1 0,4-3 2 0,3-2-1 15,1-3 0-15,4-1-1 16,1-6 1-16,3 0-1 0,1 0 3 0,1-1-1 15,1-5 2-15,-2-3-2 16,0 2-2-16,-1-1 1 0,0 0-2 16,0 1 0-16,0-4-18 0,0 1-28 15,5-3-38-15,2-5-34 16,0-2-139-16</inkml:trace>
  <inkml:trace contextRef="#ctx0" brushRef="#br0" timeOffset="114191.21">27737 9828 206 0,'0'0'13'0,"0"0"98"16,-9-18-73-16,9 11-7 0,0-3 27 15,4-1-8-15,4 1-14 0,7-4-4 0,3 0-10 16,5 1-2-16,3 1-1 0,3 5-1 16,-1 1 2-16,0 4 1 0,-1 2-4 15,-4 3-7-15,-4 5-2 16,-3 5-4-16,-6 3-1 0,-4 3-1 0,-6 6 0 16,-3 0-1-16,-9 7 0 0,-9-1 1 15,0 1-1-15,-6-1-1 0,1-2 0 16,-1-2-1-16,4-4-2 15,1-2-1-15,3-7 0 0,5-5 4 0,7-2-1 16,4-2 1-16,2-5 0 16,1 0 1-16,1-3-1 0,5-7 3 0,8-5-1 15,4-3-2-15,9-6-3 0,2 1 3 16,4 0-1-16,-1 1 1 0,-2 1-1 16,0 1 1-16,-4 0 0 0,-1 0 1 15,0-2-1-15,-2 2 0 0,-2 2 1 16,-4-1 0-16,-3 5 0 0,-4 1 1 15,-5 4 4-15,-5 1 3 0,0 2 3 16,0 4 6-16,-3-3-4 0,-3 4-5 0,0 0-2 16,0 1-2-16,-3 0-3 15,-2 4-1-15,0 8-1 0,-2 6-1 16,-1 4 1-16,3 8 3 0,-2-2-2 16,3 5 5-16,4 0 2 0,1-4 0 15,4 0-1-15,1-3 1 0,1-4-4 0,8 0 1 16,4-5-3-16,6-1 1 0,3-3-2 15,6-3 0-15,5-4-1 0,3-3 0 16,5-1-12-16,-2-2-43 0,6 0-36 16,-5-6-36-16,-4-2-86 0</inkml:trace>
  <inkml:trace contextRef="#ctx0" brushRef="#br0" timeOffset="114680.89">28619 9845 262 0,'0'0'167'16,"0"0"-138"-16,0 0-11 0,0 0 46 15,0 0 6-15,0 0-32 16,0 0-4-16,8 56-15 0,0-47-6 0,4-3-6 16,5 1-2-16,2-4 0 0,1 3-1 15,2-5-2-15,-4 1-1 0,1-2 1 16,-3 0-1-16,0 0-1 0,-3-2 0 15,-3-2 1-15,0 0 0 0,-3-2 0 16,3-2-1-16,-5-2 2 0,1-2-1 16,0-2 0-16,-3-4-1 0,0 1 1 15,-2-1-1-15,-1-3 0 0,0 3 0 16,-2-2-2-16,-2 3 2 0,-1 1-3 16,-3 1 3-16,2 5 1 0,-8 0-1 0,1 4-2 15,-3 2 2-15,0 2 0 16,-3 2-1-16,-2 7 2 0,0 5-1 0,-2 4 0 15,0 3 2-15,-1 4-1 0,3 2 4 16,2 3 3-16,3 2 3 16,3-2 3-16,7 1 4 0,4-3-4 0,2 2-1 15,8-3-8-15,7-5 2 0,4-1-3 16,6-1-1-16,2-6 0 0,3-2-3 16,0-6 1-16,3-4-1 0,-4 0 0 0,-2-4 1 15,-1-5 0-15,-6 0-1 16,0 2 1-16,-6-5 0 0,-1 3-1 15,-5 0-5-15,-3-2-33 0,-3 1-18 16,-2-4-14-16,0-2-63 0,-1-1-86 16</inkml:trace>
  <inkml:trace contextRef="#ctx0" brushRef="#br0" timeOffset="115055.36">29059 9189 343 0,'0'0'32'0,"0"0"-7"0,0 0 47 15,0 0 10-15,0 0-24 0,0 0-15 16,0 0-5-16,0 0-10 15,-15-49-4-15,15 53-9 0,0 7-9 0,-2 6-5 16,-1 6 9-16,0 7 17 16,0 1-5-16,3 2-6 0,0 0 0 15,0-1-2-15,0 0-3 0,0 0-2 0,0-5-2 16,0 0-1-16,1-4-3 16,5-3-3-16,-3 0 2 0,3-4-1 0,4-3-1 15,-1-2 0-15,3-3 1 0,3-2-1 16,0-3-2-16,2-2-5 0,-1-1-24 15,2-6-12-15,-1-2-26 0,0-3-5 16,-4-1-20-16,0-4-49 0,-7 2-21 16</inkml:trace>
  <inkml:trace contextRef="#ctx0" brushRef="#br0" timeOffset="115214.98">28999 9356 260 0,'0'0'49'0,"-55"-24"-3"15,40 21 10-15,11 2 26 0,3-1-24 16,1 1-15-16,8-2-13 15,10 0-20-15,10-2-8 0,13-1-1 16,9 1-1-16,3 1 0 0,-1 4-4 0,-8-1-54 16,-4 1-34-16,-8 0-61 15,-11 0-128-15</inkml:trace>
  <inkml:trace contextRef="#ctx0" brushRef="#br0" timeOffset="115682.28">29291 9285 252 0,'0'0'168'0,"0"0"-126"0,0 0-35 15,0 0 27-15,58-37 15 0,-36 34-15 16,-1 3-6-16,3 0-2 0,0 1-6 0,-4 5 4 16,-5 3-10-16,-1 2-2 0,-11 5-6 15,-3 0-4-15,-3 2-1 0,-11 3 1 16,-3 0 0-16,-3-1-2 16,-5-1 0-16,2 0 0 0,3-5 0 0,1-3 1 15,7-5-1-15,4-2 2 16,7-4-1-16,1 0 0 0,0-1 0 0,7-8 2 15,4-3 4-15,5-4-5 0,7-2-1 16,-1-3-1-16,1 1 1 0,-2-3-1 16,-3 1 1-16,-2-1-1 0,-3 2 2 15,2 0-2-15,-2 2-1 0,-1 1 1 16,3 2 0-16,-6 1 0 0,0 4 0 16,0 0 5-16,-2 4 10 0,-5 3 9 0,0 2-2 15,0 2-5-15,-2 0-4 16,1 0-10-16,1 9-3 0,1 5 1 15,-2 6-1-15,-1 8 4 0,0-1 1 16,0 2 4-16,0-3-1 0,1 2-2 16,5-5-2-16,8 2 0 0,2-2-4 15,3-4 0-15,4-3 0 0,-2-3 0 16,0-4 0-16,2-2 1 0,2-5-1 0,-5-2 1 16,2-1 0-16,-3-6-1 0,-2-1 1 15,-3-3 1-15,-3 1 0 0,-1 1-1 16,-7-3-1-16,0 0 1 0,-3 3-1 15,0-1-10-15,-5 3-5 0,-8 0-21 16,1 1-33-16,-6-1-24 0,0 0-69 16,6-1-175-16</inkml:trace>
  <inkml:trace contextRef="#ctx0" brushRef="#br0" timeOffset="116282.81">30534 9556 273 0,'0'0'68'15,"-17"-66"-42"-15,6 47-11 0,-1 3 30 16,0 3 30-16,-3 5-25 0,4 3-13 15,2 4-5-15,-4 1-8 0,-1 7-2 16,0 11-9-16,2 11 0 0,-2 11 4 16,2 10 4-16,5 8 1 0,-2 2 0 15,7 1 3-15,0-2-9 0,2-1-2 16,0-2-2-16,0-1-5 0,0-4 0 16,0-3-3-16,0-2-2 0,0-5-1 0,0-3 0 15,-4-3-1-15,-4-4 0 0,1-6-28 16,-5-4-40-16,-1-6-16 0,-4-8-22 15,-2-5-78-15,1-2-106 0</inkml:trace>
  <inkml:trace contextRef="#ctx0" brushRef="#br0" timeOffset="116466.06">30041 10023 260 0,'0'0'82'0,"56"-30"-45"0,-20 24-4 16,2 2 35-16,6-3-7 0,3 0-11 15,3 0-20-15,1-2-7 0,0 0-10 16,-2 0-6-16,0-1-5 0,1 1-2 16,3-1-3-16,-1-1-11 0,2 1-29 0,2-3-35 15,-3-1-21-15,-1-2 4 0,-7-4-32 16</inkml:trace>
  <inkml:trace contextRef="#ctx0" brushRef="#br0" timeOffset="116665.93">31032 9635 282 0,'0'0'49'16,"-24"-63"0"-16,9 46 1 0,-1 0 21 15,-1 4-20-15,-1 5-3 0,3 5-14 16,1 3 2-16,-2 2-12 0,2 8-4 16,-3 6-4-16,2 9 4 0,0 5 3 15,4 5 0-15,0 3-7 16,-2 4 4-16,6 2-3 0,-4-3-6 0,0 2-1 16,4-1-4-16,2-3-3 0,1-2-2 15,4-5 0-15,0-3-1 0,7-4 0 16,2-4-7-16,8-6-36 0,3-6-34 0,4-6-7 15,4-3-28-15,-2-11-60 16,-3-3-78-16</inkml:trace>
  <inkml:trace contextRef="#ctx0" brushRef="#br0" timeOffset="117218.1">31001 9825 264 0,'15'-65'24'0,"5"33"16"0,0 10 20 16,1 5 17-16,-1 8-24 0,-1 5-7 15,3 3-9-15,-4 2-11 0,-3 5-5 16,-3 4 0-16,-2 1 3 0,-6 3-2 15,-2 3-10-15,-2 1-1 0,0 1 2 16,-2 0-4-16,-2-3-3 0,-1-1-1 0,-2-4-2 16,4 0-3-16,2-4 1 0,1-4-1 15,0-1 0-15,0-2 1 16,0 0-1-16,2-5 4 0,7-3 5 0,2-6 1 16,5-3-5-16,1-2-2 15,1-4-3-15,-3-2 0 0,0 0 2 16,-1 3-2-16,-1 3 1 0,-5 6 0 15,-1 6-1-15,-3 4 1 0,-2 3-1 0,0 3 0 16,0 8 0-16,3 6 1 16,-2 3 2-16,-1 0 8 0,-1 0 11 0,0-1-6 15,2-3-9-15,3 0-4 0,1-3-1 16,5-1-1-16,2-3 0 0,0-2 1 16,3-5-2-16,3-2 0 15,0-2-6-15,1-8-22 0,-3-1-15 0,-2-3-7 16,-2-1 10-16,-3-1 0 0,-3-3 17 15,0-2 12-15,-4-1-2 0,-2-5 0 0,1-2 7 16,-2-4 4-16,1-1 0 16,3 3 2-16,-1 4 2 0,3 8-1 15,3 4-1-15,-3 9 4 0,2 4 2 16,-1 2 10-16,1 7-2 0,3 6-1 0,-1 5 4 16,2 4 5-16,0 5 0 0,0 5 0 15,-2 1 1-15,0 3 3 16,0 4-2-16,-7 0-6 0,-2 0-4 15,-2 0-3-15,-6-2-7 0,-6-1 0 16,-6-1-3-16,-4-2 1 0,-5-6-1 0,-2 0 0 16,3-7 1-16,1-4-2 0,4-7-2 15,4-4-24-15,4-6-28 0,2 0-30 16,6-12-54-16,4-4-170 0</inkml:trace>
  <inkml:trace contextRef="#ctx0" brushRef="#br0" timeOffset="118134.62">32336 9700 247 0,'0'0'93'15,"0"0"-33"-15,0 0 6 0,-38-53-8 16,30 48 5-16,2 2-19 0,0 3-14 16,-3 1-9-16,-4 10-12 0,-3 2 1 0,-5 8 5 15,2 2 4-15,0 1-4 16,3 4-3-16,3-5-2 0,4 2-1 15,4-4-4-15,2 0 1 0,3-1-4 16,1-3-1-16,7-1 0 0,4-5 0 0,3-2 0 16,3 0 0-16,3-6 1 0,4-3-2 15,-1-3 0-15,2-10-3 16,-2-2-9-16,-1-6 6 0,-5-2 2 0,-3-5 0 16,-6-3 2-16,1-4 0 15,-5-7 1-15,-2-3-1 0,-3-3 2 0,0-1 0 16,-1 6 1-16,-2 8-1 0,1 7 2 15,1 12-2-15,0 5 3 0,1 6 1 16,-2 5 17-16,-1 3-12 0,-2 10-6 16,-2 8-2-16,-1 5 3 0,2 5 12 0,0 2 2 15,3 0-7-15,0 0-5 16,3-1-3-16,0 1 3 0,0 0 1 0,0-2 0 16,4 0-3-16,1-3-2 15,0-3-1-15,2-3 0 0,1-4 0 16,3-4-1-16,3-6 0 0,-2-5 0 0,5-3 0 15,0-5 0-15,4-4 2 0,2-5-2 16,-1-3 0-16,-2-3 0 16,1-6 1-16,0-3-1 0,0 0 0 0,3-1 1 15,1 2-1-15,1 4 1 0,2 7-1 16,-4 5 0-16,0 9 1 0,-2 3-1 16,-6 5-1-16,0 5 0 0,-6 3 1 15,0 2-1-15,-3 1 1 0,-5 1 0 16,-2 4 0-16,0-3 0 0,-6 4 0 15,-2 0 0-15,-3-2 0 0,-1 4 0 16,-3-5 0-16,2 0 0 0,1-2-1 16,3-2 1-16,5-3 0 0,4-3 0 0,0-3-1 15,7-3-1-15,2-3 1 0,7 0 1 16,4-7 0-16,1-4 0 0,2-1 0 16,-5-6 0-16,0-1 0 0,1-5 0 15,0-3 0 1,0-2 1-16,-1 1-1 0,-2 6 0 0,-2 6 1 15,-1 3-1-15,-3 6 0 0,-3 3 0 0,-2 4 0 16,-1 3-1-16,-1 4-2 16,1 5 2-16,-1 3 1 0,0-1 1 0,2 5 4 15,3-1 0-15,4 0 0 0,6 1-2 16,4-1-2-16,3 0 0 0,4 0-1 16,1-4-3-16,0-2-42 0,-6-3-57 15,-6-8-74-15,-6-1-303 0</inkml:trace>
  <inkml:trace contextRef="#ctx0" brushRef="#br0" timeOffset="118833.98">26942 9005 128 0,'0'0'111'0,"-27"-57"-97"0,12 45 1 15,-2 3 19-15,-2 4 1 0,1 3-15 0,-3 2 11 16,-1 5 12-16,0 9-6 16,2 1-16-16,-3 3 2 0,3 9-10 0,-2 0-1 15,-2 4 9-15,2 2-5 16,-2 3-3-16,-1 3-6 0,1 3 2 16,-2 2 4-16,1 2-2 0,1 2 1 0,1 4-3 15,0 1-1-15,5 2 5 16,4-2-4-16,6 0-1 0,4-1-4 15,2-2-1-15,2 0 1 0,0-2-1 16,3-3 0-16,2 2 2 0,1-1-3 0,3 5 3 16,-1 2 1-16,1 4-1 0,0 6 0 15,-2-1 2-15,0 4-3 0,-6 1-1 16,-1 0-3-16,0 1 0 0,-1-5 0 16,0 0-1-16,0-3 1 0,-1 1 2 15,2-1-2-15,0-2 0 0,2-2 1 16,0-1-1-16,-1-1 2 0,3-4-1 15,-1-4-1-15,1-2 1 0,3-3 0 16,7-7-1-16,5-2 0 0,10-9 0 16,12-6 0-16,12-8 0 0,15-9-15 15,17-7-58-15,18-17-91 0,17-2-197 16</inkml:trace>
  <inkml:trace contextRef="#ctx0" brushRef="#br0" timeOffset="119402.28">33113 8822 129 0,'0'0'199'0,"0"0"-187"0,57-12 3 16,-32 12 35-16,5 0 5 0,1 0-17 15,4 3-12-15,2 1 2 0,-3 3-3 16,-1-2-7-16,-3 8-6 0,-4 1-4 16,-2 6-2-16,-6 8 0 0,-6 8-2 15,-9 6-1-15,-3 3 1 0,-8 5 2 16,-8 4 0-16,-1 3 7 0,-2 1-1 16,-1 1 4-16,4 1-6 0,0 1 1 15,7 1-4-15,3 1-3 0,3-2 0 0,3-2 2 16,0 0 0-16,0 3-2 15,0-3 0-15,0 1 8 0,0-3-1 0,-2-2-6 16,0-3 1-16,-1-3 0 0,0-1 4 16,1-7-4-16,0-3 1 0,1-4 1 15,-1-5-1-15,0-4-5 0,-2-4-1 16,-3-5 4-16,-2-2 0 0,-6-2-5 16,-6 1 2-16,-5-5-1 0,-11-1-1 15,-12-1-9-15,-14-5-47 0,-18-1-29 16,-15-9-95-16,-17-7-201 0</inkml:trace>
  <inkml:trace contextRef="#ctx0" brushRef="#br0" timeOffset="120417.09">25601 10315 305 0,'0'0'125'0,"0"0"-95"16,0 0 0-16,0 0 12 0,-56-37 26 16,45 38-33-16,-6 8-10 0,-3 8-6 15,-3 6-5-15,1 2-1 0,4 1 3 16,6-3-5-16,8-1-6 0,3-3 0 0,1 1 0 15,7-2-3-15,0-3 0 0,5-3-1 16,3-3 1-16,-2-5-1 16,4-1 0-16,-1-3 1 0,4-3 0 0,0-6 0 15,0-6-2-15,0-1 2 0,-4-5-1 16,-3-3 2-16,-2-4-3 0,-2-1 2 16,-2-2-1-16,-3-1 1 0,2-5 0 15,-1-2-1-15,-3-4 0 0,1-1 0 16,-3-3-1-16,1 3-1 0,-1 7 0 15,0 6 1-15,0 8 0 0,0 9 2 16,0 6 1-16,-1 4 16 0,1 3 3 0,0 1-7 16,0 0-6-16,-1 7-9 15,0 7-2-15,0 10 2 0,1 6 1 16,0 6 2-16,4 3 1 0,2 2 4 16,0 2 0-16,-1-3 0 0,3 0 1 15,0 0-1-15,5-2-7 0,0-1-1 16,2-4 0-16,1-3 1 0,3-5-1 0,-1-6 0 15,2-3 0-15,-1-7 0 0,-2-4-1 16,3-4-14-16,-3-1-1 0,0-5-4 16,-2-7-9-16,0-2-5 0,-1-4 4 15,3-7 5-15,-5 0 8 0,0-6 4 16,-3-4 8-16,1-4 4 0,-2-4 0 16,1-3 0-16,-2-3 1 0,1-4 1 15,0 4-1-15,-1 2-2 0,-1 10 2 16,-3 10 1-16,-1 10 0 0,0 9 3 15,-2 3 11-15,0 5 11 0,0 0-6 16,-5 9-12-16,-4 6-3 0,-5 6-1 16,0 8 9-16,3 4 11 0,2-1-3 0,3 3-8 15,3 0-1-15,2-1 1 0,1 2 1 16,2-3-3-16,4 1-3 0,1-2-5 16,3-1-3-16,-1-1 0 0,2-2 0 15,1 0 0-15,-2-3 0 16,1-3 0-16,-4-5-1 0,2-1-32 15,-4-4-28-15,-3-2-29 0,2-5-38 0,-4-5-106 16</inkml:trace>
  <inkml:trace contextRef="#ctx0" brushRef="#br0" timeOffset="120534.4">25943 10351 403 0,'0'0'37'0,"0"0"-15"0,0 0-1 15,60-61 10-15,-23 49-16 0,5-1-1 16,1 2-5-16,3 3-7 15,-6-1-2-15,-9 1-16 0,-6 1-149 16</inkml:trace>
  <inkml:trace contextRef="#ctx0" brushRef="#br0" timeOffset="121078.6">23550 12249 277 0,'0'0'183'15,"0"0"-155"-15,0 0-5 0,0 0 21 0,0 0-2 16,0 0-20-16,0 0-8 16,0 0-1-16,0 0-1 0,39 9 10 15,-9-6 0-15,6-2-2 0,3-1-2 0,5 0-8 16,-5-4-4-16,-1-1-3 0,-4 1-2 15,-7 1-1-15,-1 0 0 16,-8 1 0-16,-3 1-1 0,-8 1-25 0,0 0-14 16,-7 3-31-16,-5 2-45 15,-4 2-30-15,-6 0-58 0</inkml:trace>
  <inkml:trace contextRef="#ctx0" brushRef="#br0" timeOffset="121281.13">23481 12476 386 0,'0'0'18'0,"0"0"-11"16,0 0 1-16,71 31 25 0,-32-30 6 16,9-1-6-16,5-3-5 0,3-2-13 15,-5-3-2-15,-5 2 8 0,-7-2-1 16,-10-1 0-16,-6 1-7 0,-8 1 0 0,-9 3-4 16,-3 2-4-16,-3 1-3 0,0-2 1 15,-3 1 2-15,-3-1-5 16,-9 0-11-16,-1 2-37 0,-3-2-46 0,-1-1-45 15,6-2-132-15</inkml:trace>
  <inkml:trace contextRef="#ctx0" brushRef="#br0" timeOffset="124988.96">26323 11820 199 0,'0'0'161'0,"0"0"-156"15,-51-59-3-15,31 53 18 16,-1 6 22-16,-8 4-16 0,-1 7-5 15,-1 10-4-15,0 5 4 0,6 11-6 16,0 7 2-16,8 7 8 0,5 6-7 16,3 4 0-16,6 8-1 0,0 2-4 15,3 5-4-15,0 2 1 0,0-4 1 16,0 5-1-16,0-6-2 0,0 2 0 16,-1-3-4-16,-4-5 0 0,0-4 0 0,0-9 0 15,-2-5-1-15,2-5-1 0,-2-8 1 16,-1-5 1-16,1-9 1 0,-1-4-1 15,0-6 1-15,-2-5-1 0,0-3 0 16,-2-4 0-16,-5 0 2 0,-3-4-2 16,-3-6-1-16,0-3-2 0,-1-3-1 15,4-2 0-15,1-3-2 0,4-4 0 16,3-3-17-16,6-5-22 0,5-6-39 0,3-9-59 16,12 2-112-16</inkml:trace>
  <inkml:trace contextRef="#ctx0" brushRef="#br0" timeOffset="125523.43">26857 12440 165 0,'0'0'229'0,"51"-21"-189"0,-25 14 6 16,-1 4 10-16,0 3-2 0,-4 0-22 16,-3 5-7-16,-4 3-12 0,-7 3-9 15,-2 4-1-15,-5-1 0 0,0 7 0 16,-8-1-1-16,-3-1-1 0,-2 2 3 15,-1-4-4-15,2-2 1 0,2-3-1 0,3-3 0 16,3-5 1-16,3-3-1 16,1-1 0-16,0 0 0 0,8-5 0 15,1-6 0-15,8-3 2 0,6-2-2 0,-2-4 0 16,3-1 0-16,-3-3 1 0,-3 0-1 16,0-2 1-16,-3-2-1 0,-1 1 1 15,-3 1 0-15,-3 1-1 0,0 5 1 16,-5 3 1-16,-2 6 7 0,-1 3 7 15,-1 5-2-15,-2 2 7 0,-1 1-1 16,-2 1-6-16,-2 6-7 0,-2 5-5 16,-1 6 0-16,2 2 3 0,4 3 4 15,1 1 1-15,4-2 1 0,0 2-2 16,5-5-1-16,6-1-2 0,2 0-1 16,2-1-4-16,5-2 0 0,1-2 0 15,3-3-1-15,-1-4-1 0,1-1-18 16,1-1-40-16,0-7-26 0,-3-5-59 0,-3-4-101 15</inkml:trace>
  <inkml:trace contextRef="#ctx0" brushRef="#br0" timeOffset="125874.11">27500 11882 97 0,'26'-56'268'16,"-1"42"-250"-16,0 1 11 0,3 6 30 15,-3 4-11-15,-1 3-9 0,-4 5-8 16,-4 6-13-16,-6 5-9 0,-3 5-2 16,-4 4 1-16,-3 5 1 0,-3-1 0 0,-6 4 2 15,0-2-7-15,-2-4 0 16,2 0-1-16,2-7-2 0,5-2 1 16,2-8 3-16,3-4 5 0,8-5 2 15,5-1 2-15,6-8 1 0,7-5 8 0,3-8-7 16,0 0-9-16,0-5-4 15,-1-1-2-15,0-4 2 0,0 0-1 16,-1-3 5-16,1 1 0 0,-2 2 1 0,-8 5 1 16,-3 5 0-16,-8 7-6 0,-3 5-1 15,-6 2 0-15,-1 2 0 0,-7 1 0 16,-2 3-2-16,-3 2-13 0,-3 6-42 16,-1 6-20-16,1-4-67 0,6-2-90 15</inkml:trace>
  <inkml:trace contextRef="#ctx0" brushRef="#br0" timeOffset="126509.27">28628 12411 291 0,'0'0'88'0,"0"0"-38"16,0 0-29-16,0 0 21 0,0 0 20 15,0 0-18-15,6 57-19 0,4-47-5 16,-1-2-7-16,6 0-4 0,0 0-1 16,4-3 3-16,4-2-1 15,-2-3-6-15,7 0-2 0,-3-3 0 0,3-6-1 16,-3 0 1-16,-1-2-1 16,-5-3 1-16,-2-2 0 0,-1 0-2 15,-3-1 1-15,-6-2-1 0,-2 0 3 16,-4-4-3-16,-1 2 1 0,-8-5 2 0,-5 2-2 15,-2 0 0-15,-6 4-1 0,2 5 1 16,-5 3 0-16,-1 8 0 0,-2 2-1 16,1 2 3-16,-4 9-1 0,0 3 1 15,1 7 1-15,2 6 0 0,-3 2 3 16,1 8-2-16,5 1-2 0,1 2 6 16,10-2 8-16,7-1-4 0,6-1-2 15,4-3 0-15,9-2-5 0,6-1-1 16,7-7 0-16,5-2-1 0,3-2-2 0,6-5-2 15,3-4 0-15,1-6 0 0,-3-2 1 16,-2 0 0-16,-6-7-1 0,-4 1 2 16,-7-4 0-16,-5 4-1 0,-7-1 1 15,-4-1-1-15,-2 5-1 0,-4-5 2 16,0 2-1-16,-3-1-1 0,-3 1 0 16,1 1-21-16,-7-2-35 15,4 1-24-15,-3-6-59 0,3-1-156 0</inkml:trace>
  <inkml:trace contextRef="#ctx0" brushRef="#br0" timeOffset="126990.53">29330 11684 157 0,'0'0'214'0,"0"0"-177"16,15-59-5-16,-11 48 26 16,0 5 16-16,-4 2-25 0,1 3-10 15,-1 1 0-15,0 0-12 0,0 0-8 16,0 4-7-16,-3 8-7 0,-2 7 1 0,0 5 12 16,-5 4 8-16,3 3-6 0,-1 1-3 15,2-2-3-15,4 2-3 0,0-1 6 16,2-1-8-16,0-1-2 0,1-1-4 15,2-3-1-15,5 0-1 0,1-4 0 16,6 0-1-16,0-2 0 16,2-3 0-16,0-5-17 0,3-2-22 0,0-6-14 15,-2-3 2-15,-1-3 2 0,-2-6-10 16,-2-2-10-16,-2-5-26 0,-8 0-31 16,-1-1-53-16</inkml:trace>
  <inkml:trace contextRef="#ctx0" brushRef="#br0" timeOffset="127115.28">29177 11829 327 0,'0'0'26'0,"0"0"17"0,0 0 23 16,0 0-6-16,0 0-18 0,0 0-28 15,64-49-12-15,-14 43-2 0,6-1 1 16,3 2-1-16,-4 3-2 16,-3 0-53-16,-8 2-59 0,-10-1-62 15</inkml:trace>
  <inkml:trace contextRef="#ctx0" brushRef="#br0" timeOffset="127576.8">29599 11742 384 0,'0'0'56'16,"0"0"-18"-16,0 0 13 0,53-41-22 0,-24 32-17 15,3-1 1-15,2 6 6 16,-1 1 0-16,-5 3 3 0,-1 3-5 0,-8 6-4 16,-7 8-9-16,-8 1-1 15,-4 4-2-15,-10 2 3 0,-9 2-1 0,-1 1-1 16,-4-1-1-16,-1-2 1 15,0-2-1-15,2-4-1 0,6-4 1 0,4-3 0 16,8-6 0-16,4-2 1 0,1-3-1 16,7 0 2-16,10-6-1 15,10-9 10-15,5-1-3 0,1-4-7 0,-1-2-2 16,-3-1 0-16,-4-1 0 0,1 0 2 16,-4-2-2-16,1 1 0 0,-6 0 1 15,-2 5 0-15,-4 1 1 0,-5 5 0 16,1 4 12-16,-5 4 7 0,-1 4 9 0,-1 2 1 15,0 0-12-15,0 0-8 16,-2 6-7-16,-5 7-4 0,1 4 2 16,4 4 2-16,-1 0 8 0,3 2-3 0,2-2-2 15,5 2 0-15,6-4-3 16,3 2 0-16,3-2-2 0,2-1 0 16,1-2-1-16,-2-4-1 0,2-1 1 0,0-5 0 15,0-3-1-15,5-3 0 16,-3 0 2-16,4-5-2 0,-6-5 0 0,2 1 0 15,-6-2 1-15,-6 0-1 16,-3 2 0-16,-4-2-4 0,-4 3-20 0,-1 1-11 16,-6-1-30-16,-8 1-34 15,-1-3-79-15,0 0-197 0</inkml:trace>
  <inkml:trace contextRef="#ctx0" brushRef="#br0" timeOffset="128095.03">31018 12133 123 0,'0'0'43'15,"5"-66"73"-15,-8 41-79 16,-5 0-4-16,-4 2 12 0,-4 4 7 16,0 6-6-16,-5 1-17 0,0 8 4 15,-2 2 1-15,3 2-9 0,-1 6 2 0,1 8 4 16,3 5-7 0,0 8-4-16,2 7 4 0,0 7-4 0,3 1 3 0,4 4-5 15,-1 2-1-15,6 2 3 0,1 2-2 16,0 0-8-16,2 1 1 0,0-2-2 15,0 0-3-15,0-1-4 0,0-1 0 16,0-1-1-16,0-3-1 0,-1-5 1 16,-5-1-1-16,-1-8-1 0,-5-2-28 0,-1-7-34 15,-5-5-36-15,0-9-29 0,-3-8-50 16,0-3-48-16</inkml:trace>
  <inkml:trace contextRef="#ctx0" brushRef="#br0" timeOffset="128992.92">30424 12505 358 0,'0'0'18'16,"75"-35"16"-16,-30 27-2 15,3 3 15-15,4-4-17 0,3 1 4 0,0-2-8 16,2 2-17-16,-1-2-8 0,0-1 1 16,0 0-2-16,-4-4-21 0,-2 1-21 15,1-3 0-15,-4-2-1 0,-1 0 12 16,-8-2-6-16,-5-3 19 0,-7 0 16 15,-7-3 2-15,-7 2 0 0,-5-1 19 16,-4 3 24-16,-3 1 12 0,-3 2-11 16,-6 3-1-16,-1 0-6 0,-5 4-5 0,-1 2-7 15,-1 4 1-15,0 4-9 0,0 3 5 16,1 4-3-16,0 9 0 0,-1 5-2 16,1 11-4-16,-1 7 6 0,2 4 2 15,0 6-1-15,1 2-5 0,4 1-5 16,-2-2-4-16,4 1-3 0,5-4-2 15,3-5-1-15,1 0 0 0,8-7 0 16,4-6-2-16,2-2-30 0,2-11-33 16,3-6-13-16,1-6 1 0,0-3-15 15,-1-10-11-15,-3-3-10 0,-5-5 39 16,0-2 32-16,-3-4 42 0,-1-4 34 16,0-3 23-16,1-4-1 0,1-3-3 15,2-1-5-15,5 2-8 0,4 6 4 16,1 5 10-16,3 9-21 0,-1 4-4 15,2 5 6-15,-3 8-11 0,-6 2 1 0,-1 0-5 16,-6 10-5-16,-4 3-3 0,-3 5-4 16,-3 3-3-16,0 2-2 15,-5 1 0-15,-4-1-2 0,1 2-1 16,-3-2 2-16,-1 1-2 0,4-1 0 0,-2-5 1 16,5-1-1-16,3-7 0 0,1-7-1 15,1 0-2-15,0-3 3 0,4-5 0 16,6-7 1-16,3-6 0 15,6-2-1-15,0-8 0 0,0 0 0 0,-2-1 0 16,0 1 0-16,-1 4 2 0,-2 4-2 16,-3 5 0-16,-1 7 1 0,-4 6-1 0,0 2 0 15,-5 10 0-15,-1 6 0 16,0 5 1-16,-2 0 4 0,-3 2 17 16,2-3-3-16,1 1-10 0,2-3-6 0,3-2-1 15,7-2-1-15,-1-4-1 16,4-2 0-16,2-4 0 0,1-4 0 15,2 0-21-15,0-5-26 0,-2-3-19 16,1-4-13-16,-6-2-17 0,2-3-10 0,-8-3 16 16,-2-1 26-16,-2-2 36 0,-1-5 18 15,0-3 10-15,0-4 1 16,0-3 5-16,0 0 13 0,0-1 13 0,9 6 8 16,5 7-8-16,3 7 16 0,3 10 1 15,0 6-14-15,-1 3 3 0,0 10 3 16,0 6-15-16,1 6-2 0,-6 4 3 15,-3 4 0-15,-2 6 3 0,-8 1-1 16,-1 3-2-16,-5 2-8 0,-8 2-2 16,-7-1-9-16,-3 1-2 0,-4-2-5 15,-2 0 1-15,-4-4-2 0,2-2 1 16,0-4-1-16,8-6 0 0,2-3-16 16,9-9-38-16,2-6-20 0,7-6-61 0,1-4-170 15</inkml:trace>
  <inkml:trace contextRef="#ctx0" brushRef="#br0" timeOffset="129965.33">32408 12383 279 0,'0'0'56'16,"-19"-60"-28"-16,4 38 6 0,0 3 34 15,-2 4-17-15,3 5-11 0,-3 5 2 16,-1 5-8-16,1 3-10 0,-1 10-2 15,2 6-7-15,-1 3-3 0,1 5 2 16,2 3-7-16,4 1-2 0,1 1-2 16,6-1 0-16,3-1-2 0,0-1 0 0,4-4-1 15,4-2 2-15,3-6-2 16,2-3 0-16,2-6 1 0,3-5 0 16,4-3-1-16,2-8 0 15,4-6-10-15,0-4-7 0,-2-5 1 0,1-2-2 16,-6-5 6-16,-2-1 7 0,-2-6 1 15,-4-1 4-15,1-6 2 0,-5-1-1 0,-1-1-1 16,-3 2 2-16,-1 7 0 16,1 5 1-16,-3 9 5 0,-1 10 4 0,-1 6 2 15,0 5 5-15,0 2-3 0,-3 9-6 16,-6 8-10-16,-1 8 0 0,-1 6 1 16,-2 3 11-16,6 1 3 0,2 2-1 15,3-2-7-15,2 0 2 0,0 1 3 16,2-3-3-16,3 2-4 0,1-6-2 15,3 2-1-15,-2-4-1 0,-1-3-1 16,3-2 1-16,-3-6 0 0,2-5-1 16,-2-4-1-16,1-7 0 0,0 0 1 15,4-7 0-15,-1-5 2 0,3-5-2 16,2-3 1-16,1-6 0 0,1-2-1 16,3-3 0-16,1-1 1 0,4 1-1 15,3 4 0-15,1 3 0 0,0 5 1 16,0 4-1-16,-3 6 0 0,-1 7 1 15,-6 0-1-15,-3 4 0 0,-5 4 0 0,-4 3 0 16,-3 3-1-16,-4 5 1 16,0 2 0-16,-2 1 0 0,-6 3 0 15,-3-4 1-15,-4 1-1 0,1 1 0 16,-2 3 0-16,0-2 0 0,1 1 0 0,3-7 0 16,4-3 0-16,3-4 0 0,3-3-1 15,2-5 1-15,5-1-2 0,6-4 0 16,5-6 0-16,5 0 2 0,3-6 0 15,-1-3 0-15,0 1 0 0,2-4 0 16,-1 0 0-16,2-1 0 0,0-2 0 16,-1 3 1-16,-1 1 0 0,-3 7-1 15,-6 4 0-15,-5 5 2 0,-4 4-2 16,-4 1 0-16,-2 6 1 0,-1 7-1 16,-6 5 1-16,-3 7 1 0,-1-6 5 0,-2 2 5 15,3-2-3-15,2-2-3 0,6 3 1 16,2-2 0-16,4-1 0 15,7-4-3-15,4-3-2 0,0-1 1 0,6-6-1 16,4-1-2-16,2-2 2 0,0-4 1 16,-5-1-3-16,-2-2 0 0,-4 0 0 15,-4-1-38-15,-8-6-42 0,-3-2-56 16,-1-1-201-16</inkml:trace>
  <inkml:trace contextRef="#ctx0" brushRef="#br0" timeOffset="131729.63">27006 10717 110 0,'0'0'220'0,"0"0"-191"0,0 0-9 16,0 0 9-16,51-4 4 0,-50 17-9 16,-1 3-2-16,-11 3 6 0,-2 6 7 15,-9 1 2-15,-6 6-13 0,-7-1-8 16,-3 1-5-16,-8 2-4 0,-2-5-4 15,-5 2 0-15,-1-1-2 0,0-3 1 16,-1 1-2-16,3-4 0 0,1 0 2 16,-1-2 0-16,1-2 3 0,-1 0-4 15,0-6 0-15,2-2 0 0,1-4-1 16,6-5 1-16,0-3 1 0,5-2-1 0,4-7-1 16,4-6 1-16,7-5 0 0,2-6 1 15,3-5-2-15,7-7 1 0,0-2 0 16,1-7-1-16,4-1-3 0,2-3-1 15,2 3 1-15,2 5 3 0,0 9 0 16,0 11 0-16,0 7 1 0,0 7-1 16,0 4 3-16,0 3 7 0,0 2 6 15,-4 2-7-15,-3 6-8 0,-9 4 1 0,-3 2-2 16,0 5 0-16,1-1 0 16,4-2 1-16,2 0 0 0,5-1 1 15,2-3 1-15,4-2 2 0,1-2 2 16,1 0-4-16,9 0-1 0,2 0-1 15,3 0 2-15,3 7-1 0,-1 0 0 16,1 7-2-16,-1 5 0 0,-3 2 1 0,-5 3-1 16,-2-1 1-16,-2-3-1 15,-4-5-1-15,0-6-13 0,3-6-37 16,1-4-29-16,1-3-54 0,1-4-64 0</inkml:trace>
  <inkml:trace contextRef="#ctx0" brushRef="#br0" timeOffset="132218.72">25851 10860 139 0,'0'0'59'0,"0"0"3"15,22-52-19-15,-22 45 30 0,0 5 3 16,-2 2-13-16,-8 2-9 0,-2 8-33 16,-5 5-17-16,-6 6 3 0,1 1 19 0,-4 3-1 15,6-2-9-15,1 0-4 16,0-3-2-16,0-1 3 0,6-6 4 16,2-4 3-16,8-5-6 0,2-2-8 0,1-2-4 15,0-3 0-15,0-5 4 0,4-7 3 16,2-4-1-16,1 1-6 0,2-1 1 15,-2 5-3-15,2 3 0 16,1 3 0-16,-1 3 0 0,0 4 0 0,3 1-2 16,1 5-1-16,6 4 0 0,3 7-1 15,6 2-52-15,0-1-30 0,1-2-51 16,-3-5-116-16</inkml:trace>
  <inkml:trace contextRef="#ctx0" brushRef="#br0" timeOffset="132696.54">25559 11224 279 0,'0'0'143'16,"0"0"-94"-16,0 0-20 0,0 0 30 16,0 0-16-16,0 0-18 0,0 0-5 15,67 9-3-15,-44 7-6 0,1 6 4 16,6 3 5-16,-1-3-2 0,4 0 1 15,4-1-4-15,0-1-3 0,5-2-2 16,1-1 2-16,2-4-4 0,3-6 1 16,3-1-6-16,5-5-1 0,2-1 1 15,2-1-2-15,4-6 0 0,-2-2 1 16,1 0 0-16,-5-3-2 0,1-2 1 16,-6-1-1-16,-1-2 2 0,-3-5-1 15,-3-1 1-15,-6-3-2 0,-5-5 1 16,-8 0 0-16,-3-4-1 0,-5-3-2 0,-3 2 2 15,-5 2 1-15,-3 4-1 0,-2 6 0 16,-3 5-1-16,-3 6 1 0,0 4 1 16,0 4 1-16,0 4 2 0,-1 0 1 15,1 1 1-15,0 0-4 0,0 5-2 16,0 2 0-16,5 1-2 0,6 1 2 16,5-1 2-16,4 0-1 0,3-1-1 15,-1-5 1-15,1 1-1 0,-7-3 0 16,-4 0 1-16,-2 0-1 0,-7 0 0 15,-2 1 2-15,-1 3-2 0,-4 2-3 16,-8 6 3-16,-5 3 0 0,-4 5 0 16,1-2-2-16,5-2-54 0,7-7-60 15,6-6-145-15</inkml:trace>
  <inkml:trace contextRef="#ctx0" brushRef="#br0" timeOffset="135349.75">23986 14420 163 0,'0'0'69'0,"0"0"35"0,0 0-77 15,0 0 23-15,-50-25 21 0,48 24-19 16,2 1 4-16,0-1-13 0,0 0-10 0,0 1-12 16,0 0-6-16,2 0 0 0,4 0-4 15,9 0-2-15,12 0 1 0,7 0 10 16,6 0 6-16,7-1-1 0,1 0-3 16,5-2-6-16,3-2-6 0,-1-1 0 15,-2 0 3-15,-4-1-6 0,-5-1-2 0,-12 1-2 16,-7 3 0-16,-9 0-2 15,-6 3-1-15,-8-1 0 0,-2 2 2 16,0 0-2-16,0 0-3 0,-3 2-21 16,-5 0-14-16,-1 3-23 0,-2 2-3 15,-2 3-3-15,1-1-21 0,-1 2-47 0,-7 0-25 16,2 0-84-16</inkml:trace>
  <inkml:trace contextRef="#ctx0" brushRef="#br0" timeOffset="135549.17">24018 14600 299 0,'0'0'50'0,"0"0"7"0,-32 57 19 16,42-49-35-16,11-2 3 0,9-1 4 16,11-5-9-16,16 0 0 0,6-6-6 15,6-1-9-15,-2-2-5 0,-8 0-1 16,-8 0-4-16,-12 2-2 16,-14 4-2-16,-8 0-1 0,-7 3-4 0,-8 0-4 15,-2 0 0-15,0 0-1 0,-3 0 1 16,-7 3-1-16,-2 2 0 0,1-2-18 15,-2 0-35-15,8-3-21 0,4-5-38 0,1-8-119 16</inkml:trace>
  <inkml:trace contextRef="#ctx0" brushRef="#br0" timeOffset="137472.03">22536 13607 16 0,'0'0'77'0,"0"0"74"0,0 0-88 15,-2-68-12-15,0 48 6 0,1-1 3 16,-1-1-19-16,0 2 4 15,-2 2-11-15,0 3-9 0,1 7 1 0,0 3 3 16,0 4-5-16,-5 1 3 0,-5 6-7 16,-6 7-14-16,-6 6-5 15,-4 7-1-15,1 2 1 0,5 0 1 0,4 1 1 16,1-2-1-16,2 1-1 16,2-6 0-16,4 2 2 0,5-5 0 0,2-1 1 15,3-3 0-15,3-3-1 0,8 0-2 16,2-1 1-16,9-6-2 0,4-3 1 15,4-2 0-15,5-5 1 16,2-6 0-16,1-4-1 0,-2-3-1 0,-3-6 0 0,-1 2 0 16,-8-6 2-16,-1 3-1 15,-4 0-1-15,-5-1 2 0,-3 1-1 16,-5 3 2-16,-3 2-1 0,0 6 3 16,-3 3 4-16,0 6 3 0,0 0 1 15,0 4 0-15,0 1-2 0,-1 0-3 0,-2 9-8 16,-5 4 0-16,0 2-1 0,0 4 1 15,3-1 0-15,3-1 0 0,2 0 0 16,0 0 0-16,3 0 1 0,5-1-1 16,3 0 0-16,2-2 0 0,5 0 0 15,2-2 0-15,3-4 0 0,0-2 0 16,3-3-1-16,-3-3 0 0,4-2-1 16,-5-6-3-16,1-2-2 0,-2-4 2 15,-2-4 2-15,-1-1-2 0,-2-3 3 16,1-4 2-16,-2-4-1 0,1-2 1 0,-1-3 0 15,-1-4 1-15,-1 1-1 16,0 0 1-16,-1 5 0 0,-5 4 0 0,-1 8 5 16,-4 4 2-16,-2 6 1 15,0 4 0-15,0 3 4 0,-1 2 2 0,1 0-3 16,0 1-2-16,-2 1-3 16,-1 1-5-16,-3 7-2 0,1 6 0 15,-5 4 0-15,4 2 0 0,-1 3 2 0,3-1 2 16,2 2 1-16,0-1-1 0,2 0 0 15,0 2-1-15,4-3-2 0,5 2-1 16,2-2 0-16,1 3 1 0,2-3-1 16,3 1-1-16,-2-3-19 0,1 0-17 15,-1-2-20-15,-5-4-34 0,-1-1-14 16,-2-8-56-16,-2-2-114 0</inkml:trace>
  <inkml:trace contextRef="#ctx0" brushRef="#br0" timeOffset="137632.34">22939 13585 307 0,'0'0'23'0,"0"0"10"0,0 0 19 0,0 0 11 15,0 0-29-15,0 0-4 0,0 0-1 16,14-12-5-16,12 4 1 0,9 0-6 16,7-1-12-16,0-1-6 0,2 1-1 15,2-1-1-15,-7-2-58 0,-3-5-134 16</inkml:trace>
  <inkml:trace contextRef="#ctx0" brushRef="#br0" timeOffset="138119.59">24181 13319 199 0,'0'0'25'16,"0"0"71"-16,4-67-58 16,-4 50 24-16,0 3 8 0,-2 2-8 0,0 4-10 15,1 3-12-15,0 4-1 16,0 0-4-16,1 1-12 0,-4 3-12 0,2 8-9 16,-1 8 1-16,-2 4 4 0,-2 6 14 15,1 0-2-15,0 3-8 16,-3 0-1-16,2-1 0 0,-1-1-2 15,4-1 1-15,1-2-2 0,2-1-2 0,1-2 0 16,1 0-2-16,4-4-1 0,7-1-1 16,-2-2-1-16,7-4 1 15,7-4-1-15,0-3-1 0,6-3-4 16,4-3-28-16,3-8-24 0,3-1-17 0,-4-5-21 16,-2-2-54-16,-5-1-72 0</inkml:trace>
  <inkml:trace contextRef="#ctx0" brushRef="#br0" timeOffset="138362.77">24038 13472 240 0,'0'0'37'0,"0"0"13"16,0 0 20-16,0 0 1 0,0 0-26 15,0 0 3-15,0 0-15 0,0 0-18 16,44-1-7-16,-16-5 3 0,7 0 1 16,4 1-4-16,0-2-5 0,5 4-3 15,2-1-1-15,5-4-31 0,1-2-113 16,-3-4-130-16</inkml:trace>
  <inkml:trace contextRef="#ctx0" brushRef="#br0" timeOffset="138580.15">24787 13378 257 0,'0'0'38'16,"0"0"23"-16,0 0-7 0,0 0 5 15,0 0-18-15,0 0 5 0,0 0 7 16,0 0-27-16,54-9-15 0,-28 4 0 0,3-2-3 15,1 2-5-15,-3 3-2 16,-2 0 0-16,-5 2-1 0,-3 3-4 16,-1 6-38-16,-4 0-52 0,-6 1-62 15,0-2-96-15</inkml:trace>
  <inkml:trace contextRef="#ctx0" brushRef="#br0" timeOffset="138723.91">24725 13552 382 0,'0'0'71'0,"0"0"-23"16,0 0 13-16,0 0-25 0,55 2-15 0,-19-14 2 16,10 2-11-16,1-2-8 0,0 0-4 15,-2 1 0-15,1 0-4 0,0 1-59 16,-5-4-81-16,-4 3-55 0</inkml:trace>
  <inkml:trace contextRef="#ctx0" brushRef="#br0" timeOffset="138993.34">25303 13346 375 0,'0'0'57'0,"0"0"-8"16,0 0 17-16,0 0-27 15,0 0-17-15,0 0 8 0,-48 54-10 16,43-32-6-16,3-3-5 0,2 2 1 0,8-3-2 16,0 2-5-16,8-2 0 15,0-7-2-15,3 0 1 0,2-6-2 16,0-4 1-16,1-1 0 0,1-9 0 0,0-5 0 15,-3-2 2-15,2-4-1 0,-6 1 5 16,-4-5 11-16,-1 1 6 0,-6-4-1 16,-4-2-7-16,-1-2-7 0,-6-1-3 15,-8 0-5-15,-8 1-1 0,-7 6 0 16,-5 6-9-16,-7 8-42 0,-3 7-4 16,-11 4-27-16,-2 0-75 0,-4 4-123 15</inkml:trace>
  <inkml:trace contextRef="#ctx0" brushRef="#br0" timeOffset="139373.81">22354 14033 337 0,'0'0'121'15,"0"0"-102"-15,0 0-12 0,60-9 22 16,-25 3 3-16,15-3-3 0,12-2-4 16,9 2-6-16,11-1-5 0,7-4-2 15,8 0 1-15,11-3 4 0,5-1-3 16,10-1-4-16,11-1-2 0,16 0 1 16,11 2-5-16,10-2-3 0,4 2 3 15,-2-1 2-15,0 1 0 0,-10-3-6 0,-10 0 0 16,-17 1 0-16,-13-2 1 15,-18 3 1-15,-16-1 0 0,-13 3-2 0,-11 2 1 16,-16 3-1-16,-13 1 6 16,-14 4 5-16,-12 1-4 0,-6 1 0 15,-4 0 2-15,-3 2 10 0,-8 0-11 16,-7 1-8-16,-5 2-1 0,-6 0 0 16,-2 0-14-16,0 2-28 0,6-2-18 0,5 0-55 15,8-4-106-15</inkml:trace>
  <inkml:trace contextRef="#ctx0" brushRef="#br0" timeOffset="142183.35">26426 14252 166 0,'0'0'86'16,"-3"-43"-50"-16,0 25-4 0,-3-2 16 15,-2 2 6-15,1 2-7 0,-1 2-7 16,1 4-6-16,-4 3 3 15,2 4-10-15,-4 3-10 0,-4 1-3 0,0 11-3 16,-9 9 0-16,4 8 2 16,0 8 1-16,3 8-1 0,4 5 0 0,2 3 1 15,4 5-3-15,3 2 0 0,5 2 2 16,1 4 4-16,2-4-4 0,7 1-6 16,-2-1-1-16,2 1-1 0,-3 1-5 15,-3 1 0-15,-2 3 0 0,-1 0 1 16,-1-2-1-16,-4-1 0 0,-4-4 0 15,1-1 2-15,-4-6-2 0,0-3 1 16,-1-4-1-16,-1-4 1 0,1-3 0 16,-5-6-1-16,2-1 1 0,-1-4 0 15,-3-2-1-15,0-4 0 0,-1-4 0 16,0-3 1-16,1-3 0 0,-2-2-1 16,-1-4 1-16,4-6 1 0,-1-1-2 15,0 0 0-15,1-7 3 0,2-2-2 0,1-4-1 16,0-4-1-16,1 1 1 0,0-5 0 15,5-2 0-15,-1-2-19 0,8-1-17 16,2-4-26-16,1-1-41 0,7 2-114 16</inkml:trace>
  <inkml:trace contextRef="#ctx0" brushRef="#br0" timeOffset="143329.29">27007 14780 108 0,'0'0'229'0,"0"0"-191"0,-1-57 17 16,6 42 16-16,1 1-18 0,7 1-12 0,1 1-11 16,5 2 0-16,3 3-6 0,3 3-5 15,6 2 1-15,-3 2-2 16,-2 1-4-16,-1 6-1 0,-4 3-3 0,-7 5-2 15,-5 4-3-15,-5 4-2 0,-4 4-2 16,-8 3 1-16,-6 0 1 0,-7 0-3 16,-5-2 1-16,0 0-1 0,0-6 0 15,4 0 0-15,2-8 0 0,8-2 0 16,3-6 0-16,6-3 0 0,3-1 1 16,0-2 0-16,2-5 0 0,6-7 1 0,4-7 0 15,7-4-1-15,3-2-1 16,6-1 0-16,-2 0 0 0,2-3 1 15,-3-1-1-15,-1 1 1 0,-3-1-1 16,0 3 1-16,-4 3 2 0,-4 4-1 0,-4 2 6 16,-4 7 1-16,-4 3 0 15,-1 2 1-15,0 3 4 0,0 1 3 0,0 2-4 16,-3 0-6-16,-3 9-4 0,-4 6-3 16,-2 6 0-16,3 3 0 0,2 3 1 15,4 1 1-15,3 0 2 0,0-2-1 16,8 0 4-16,1-4-2 15,7 0-2-15,3-6-1 0,3-3 1 0,6-3-3 16,1-5 1-16,3-4-1 16,1-1 0-16,-1-7-19 0,1-2-25 0,-8-4-41 15,-4-1-44-15,-7 1-131 0</inkml:trace>
  <inkml:trace contextRef="#ctx0" brushRef="#br0" timeOffset="143675.9">27639 14195 330 0,'0'0'58'0,"40"-51"-19"15,-20 48-4-15,-1 3 23 16,-1 6 1-16,-5 8-27 0,-4 7-11 0,-4 5-8 16,-5 6 2-16,-4 4 4 0,-6 2-5 15,-5-4-3-15,-2 1 1 0,3-3-4 16,2-7-1-16,6-1-4 0,6-8 3 15,1-5-4-15,9-4 1 0,10-5 4 16,9-4 9-16,8-9 3 0,10-7-1 16,3-5-8-16,4-1-5 0,-3-5-2 15,0-3-1-15,-1-6-2 0,-5-5 4 16,0 0-1-16,-7 1 2 0,-8 4 2 0,-6 7 2 16,-11 3-6-16,-7 10-1 0,-4 2 0 15,-2 2 0-15,-7 4-1 0,-5 4-1 16,-2 2-5-16,-3 4-27 0,0 2-27 15,1 7-18-15,1 1-45 16,6 0-72-16</inkml:trace>
  <inkml:trace contextRef="#ctx0" brushRef="#br0" timeOffset="144158.87">28783 14469 380 0,'0'0'26'16,"-21"-67"-8"-16,9 52 14 0,0 6 36 15,2 5-14-15,-4 4-29 0,2 6-8 16,-5 9-1-16,-1 9-4 0,-2 9 10 16,4 9 4-16,2 7 4 0,4 5-8 15,2 0-3-15,2 0 4 0,0 0-1 16,0-2-1-16,-1 0-7 0,0-1-3 0,-1-2-4 16,-2-2-3-16,-1-3-4 0,0-2 1 15,-4-2-1-15,-3-4 0 0,-1-2-1 16,-2-6-46-16,-1-5-49 15,3-5-23-15,-6-11-61 0,5-3-86 0</inkml:trace>
  <inkml:trace contextRef="#ctx0" brushRef="#br0" timeOffset="145045.67">28174 14936 331 0,'0'0'32'0,"0"0"8"15,88-60 15-15,-48 52 6 16,10 0-12-16,2-1-15 0,5-1-5 0,-2 1-5 15,0-3-5-15,1 3-8 16,-5-2-7-16,2-3-4 0,1 0-1 0,3-2 1 16,-4-3 0-16,-2 1 0 0,-1-1-1 15,-4-4 1-15,-9 1-3 0,-4-1 3 16,-7 0-1-16,-8 0 1 0,-10 1 0 16,-5-1 0-16,-3 1 2 0,-7 1 0 15,-5 2 0-15,-4 2-1 0,-4 3 2 16,0 5 1-16,-5 4 0 0,1 5 0 15,-1 2 6-15,1 10-4 0,5 6 6 16,-2 7 0-16,8 10-1 0,-2 5-1 16,3 7 3-16,5-2 10 0,-2 1 4 15,6-2-12-15,3-2-5 0,0 0-3 16,4-4-5-16,5-1-2 0,1-3-1 16,0-5 1-16,5-3-1 0,0-8-19 0,0-5-41 15,2-7-5-15,0-6 1 0,-2 0 7 16,-1-12-8-16,-2-4-4 15,0-1 39-15,-4-5 30 0,0-1 1 0,0-6 18 16,4-1 23-16,1-4-4 0,3-5 1 16,3 2-9-16,4 3-5 0,4 3-5 15,2 8 5-15,-2 5 2 0,2 7-6 16,-1 5 3-16,-9 5 0 0,-1 1-3 16,-7 5-2-16,-7 3-8 0,-2 5-6 15,-2 4 0-15,-4 4-1 0,-8 1 1 16,-4 4-1-16,0-4-2 0,-1 1-1 15,3-5 0-15,4-2 0 0,3-3 0 16,3-6 0-16,4-4-1 0,0-2 0 16,0-1 1-16,4-1 1 0,7-6-1 15,4-5 3-15,3-3-1 0,0-2-2 16,3-3 2-16,-3-2-2 0,-2 2 3 16,1 0-2-16,-2 5-1 0,-1 6 0 15,-3 3 0-15,-5 5 0 0,1 1 0 0,-1 8 0 16,-1 4 1-16,2 2-1 0,-4 6 3 15,-1-5 1-15,1 2 2 0,1-3-5 16,3-1-1-16,0-3 2 0,3-1-2 16,5-2 1-16,0-3-1 0,2-4 2 15,1-2-2-15,0-7-12 0,-1-4-12 16,0-1-6-16,-3-5 5 0,-3 1 5 0,-3-2 11 16,-3 1 9-16,1-2 0 15,-4-4 0-15,-1-1 0 0,1-5 1 16,-2 3-1-16,4 0 0 0,3 5 1 15,-1 8 1-15,2 4 5 0,1 9 3 16,2 2-3-16,-3 6 0 0,6 8-3 16,1 5 2-16,-1 4 4 0,-4 3 7 15,0 3-1-15,-4 4-5 0,2 2 2 16,-5 1 2-16,-2 3-4 0,-1 1-5 0,-1 4-4 16,-12-2-1-16,-1-2-1 15,-6 1 0-15,1-6 1 0,-6 1 0 0,0-6-1 16,-1-2 0-16,4-6-4 0,5-5-37 15,5-8-26-15,3-6-19 0,3-3-67 16,5-8-218-16</inkml:trace>
  <inkml:trace contextRef="#ctx0" brushRef="#br0" timeOffset="145992.25">30506 14926 85 0,'0'0'134'0,"-9"-60"-25"15,-1 33-78-15,0-1 20 0,-6 1 12 0,1 7-23 16,-2 3-12-16,1 4 5 16,0 8-4-16,-1 4-5 0,1 1-9 0,-4 11-1 15,0 7-2-15,-2 5-2 16,3 6 1-16,-1 5 8 0,2 0-7 0,4 2-5 16,2 2-2-16,6-6-1 0,3-1 0 15,3-3-2-15,6-5-1 16,7-2 2-16,1-8-3 0,8-4 0 15,0-8 0-15,7-1 4 0,2-9-3 0,1-7 1 16,0-3-1-16,-6-4 0 0,1-4 0 16,-8-1-1-16,-5-5-2 0,-4-2 2 15,-1-3 1-15,-4-5 0 16,0-1 0-16,0 1 1 0,-3 1-1 0,1 8 0 16,2 5 1-16,1 6-2 0,-2 11 0 15,-1 5 0-15,-1 4 13 0,1 3 11 16,1 8-17-16,2 8-7 0,4 7 4 15,-3 6 0-15,1 5 2 0,-3 2 4 16,-2 1-1-16,-1-1-2 0,-1 2-4 0,1-2-1 16,1-2 1-16,2 1-3 0,0-5 0 15,4-4 0-15,-1-3 1 16,3-7-1-16,3-3 0 0,0-5 0 16,0-8-2-16,5 0-1 0,0-10 1 0,0-4 1 15,3-5 1-15,2-4 0 0,-1-1 1 16,-2-6-1-16,5-1 1 0,-1-2 0 15,2 0-1-15,3 3 1 16,-1 5 0-16,-3 7-1 0,0 8 0 0,-4 6 1 16,-5 4-1-16,-4 3 0 0,-6 8 0 15,1 2 0-15,-6 3 0 0,-2 5 0 16,-1 0 1-16,-8 2-1 0,2-2 0 16,-4 1 0-16,0 0-1 0,0-4 1 15,-2 3 2-15,5-4-2 0,1-3 0 16,6 0-1-16,1-8 0 0,4-2 0 15,7-4-2-15,4-4-3 0,4-5 6 16,0-6 0-16,2-1 0 0,-4 0 1 0,-4-6-1 16,0 1 0-16,2-2 1 0,-1 4 1 15,-2 3-1-15,-4 3-1 0,1 6 1 16,-5 3 0-16,0 4 0 16,-1 2 0-16,1 5-1 0,-1 8 0 15,0 1 1-15,-3 2 1 0,0 1 1 0,1-2 0 16,0-2-1-16,2 1-1 15,5-2 1-15,2-6 3 0,4-1 0 0,5-4 2 16,8-3 0-16,2-5-3 16,5-6 0-16,4-5 0 0,-1-1-2 0,0 0-1 15,-7 1-1-15,-4-2-1 0,-5 2 1 16,-7-1 0-16,-2 1-4 0,-5-1-28 16,-6-4-43-16,-1-2-67 0,0 0-212 15</inkml:trace>
  <inkml:trace contextRef="#ctx0" brushRef="#br0" timeOffset="146511.37">24377 17133 462 0,'0'0'49'16,"0"0"-15"-16,0 0 6 0,0 0 6 15,74-8-11-15,-36 5 2 0,9-2-4 16,2 0-10-16,3 1-4 0,-1-3 0 16,-5 1-6-16,1 2-6 0,-7-1-5 15,0 1 0-15,-6 3-1 0,-5 1-1 16,-5 4-1-16,-4 4-28 0,-7 3-31 16,-3 3-12-16,-6 3-11 0,-4-1-5 0,-14 3-26 15,-12 1 17-15,-4-4-67 16</inkml:trace>
  <inkml:trace contextRef="#ctx0" brushRef="#br0" timeOffset="146643.11">24492 17345 299 0,'0'0'45'16,"0"0"-15"-16,0 0 32 0,0 0 8 15,0 0-32-15,0 0-7 0,0 0 7 16,87 13-10-16,-33-19-11 0,9 0 5 16,2 0-1-16,0 1-8 0,-4 0-6 0,-3 2-5 15,-5 1-2-15,-2-1-29 16,8-7-94-16,-7-7-146 0</inkml:trace>
  <inkml:trace contextRef="#ctx0" brushRef="#br0" timeOffset="146965.51">26271 16814 160 0,'0'0'183'15,"0"0"-177"-15,-50-56 36 0,36 49 35 16,3 4-26-16,1 3 4 0,2 8-20 16,0 10-16-16,-1 10-3 0,-1 10 16 15,4 5 0-15,1 5-6 0,2 2 1 16,1 3-1-16,-1 1-6 0,-4 0-9 0,1-3-4 15,0-2-6-15,-1-5 1 0,1-6-2 32,1-3 0-32,1-6-3 0,4-6-57 0,0-6-12 15,1-7-39-15,9-8-72 16,-4-2-123-16</inkml:trace>
  <inkml:trace contextRef="#ctx0" brushRef="#br0" timeOffset="147187.41">26002 16880 432 0,'0'0'45'0,"0"0"-10"0,16-50 0 15,0 39 28-15,8 0-23 0,9 1-5 16,9-2-4-16,5 0-6 16,5 2-2-16,-1-3-2 0,3 2 1 15,-4 0-8-15,-5 2-6 0,-4 5-4 16,-4 0-2-16,-5 2-2 0,-2 1 2 15,-4 1-2-15,-6 0-2 0,0 5-5 16,-8 3-45-16,-4 3-11 0,-8 7-23 16,-11 4-35-16,-9-1-66 0</inkml:trace>
  <inkml:trace contextRef="#ctx0" brushRef="#br0" timeOffset="147341.49">26108 17080 364 0,'0'0'8'0,"0"0"9"15,50 18 23-15,-13-24 7 0,8-2-26 16,6 0-7-16,3 0-2 0,-1 2-2 16,-7 2-4-16,-9 4-5 0,-11 3-1 15,-7 5-2-15,-7 6-52 0,-8 4-59 16,-4 0-76-16</inkml:trace>
  <inkml:trace contextRef="#ctx0" brushRef="#br0" timeOffset="147478">26136 17423 399 0,'0'0'54'16,"0"0"-18"-16,0 0 10 0,0 0-4 0,0 0-7 16,63 28-9-16,-21-37-15 0,11-1-7 15,4 0-3-15,6-1-1 0,-1-3-18 16,8-9-160-16,-6-1-280 0</inkml:trace>
  <inkml:trace contextRef="#ctx0" brushRef="#br0" timeOffset="147793.64">27226 16937 357 0,'0'0'121'0,"0"0"-75"0,0 0-24 15,0 0 22-15,52 69-11 0,-25-35 8 16,3 2 0-16,-3 2-10 0,1-3-5 16,-4-2-6-16,-3-4-5 0,-4-2-6 0,-2-1-6 15,-3-3-1-15,-3-1-1 16,-4 0 0-16,-2-5-1 0,-1-2-24 0,-1-4-29 15,1-4-16-15,1-5-39 0,1-4-75 16,2-9-85-16</inkml:trace>
  <inkml:trace contextRef="#ctx0" brushRef="#br0" timeOffset="147995.65">27426 16925 271 0,'0'0'154'16,"0"0"-100"-16,0 0-10 0,0 0 28 15,0 0-40-15,0 0-21 0,-52 15 2 16,35 14 10-16,0 10-3 0,-3 3-6 16,-1 3 0-16,1 2-1 0,-1-1-1 15,-1-4-6-15,1-4-2 0,4-4-2 16,5-1-1-16,3-6-1 0,8-5 0 0,4-6 0 16,9-3-36-16,7-7-44 15,5-6-32-15,9-9-78 0</inkml:trace>
  <inkml:trace contextRef="#ctx0" brushRef="#br0" timeOffset="148244.5">27676 16818 279 0,'23'-52'101'0,"-3"40"-52"0,4 2-1 16,-4 6 10-16,-4 2-2 0,-6 4-24 15,-3 9-4-15,-4 7-7 0,-3 8-7 16,-6 6-4-16,-3 6 5 0,-4 3 11 15,-4-2-7-15,2-3-1 0,-1-5 0 16,7-6 1-16,5-4 0 0,4-7-11 16,8-3-4-16,11-4 5 0,6-7 6 0,12-2-4 15,7-11-6-15,3-4-5 0,-2-5 0 16,-10-1-1-16,-4 0-5 0,-13-2-36 16,-6 3-30-16,-10-3-12 0,-7-3-60 15,-8 2-90-15</inkml:trace>
  <inkml:trace contextRef="#ctx0" brushRef="#br0" timeOffset="148577.04">26890 16443 205 0,'0'0'126'16,"0"0"-94"-16,0 0 15 15,0 0 27-15,0 0-27 0,0 0-21 16,0 0-15-16,0 0 12 0,-36 79 3 0,41-34-4 16,-2-3 3-16,1 6 0 15,-3 9-4-15,-1 2-3 0,-1 16-6 0,-3 2 3 16,-2 9 0-16,1 0-3 0,2-2 0 16,2-4-3-16,1-6-4 0,4-6-1 15,5-2 0-15,0-5 1 0,4-1-1 16,0-2-3-16,2-3 2 0,-1-5-2 15,-1-8-1-15,1-7 0 0,1-5-1 16,1-10-9-16,3-7-64 16,2-10-21-16,7-14-53 15,1-14-103-15</inkml:trace>
  <inkml:trace contextRef="#ctx0" brushRef="#br0" timeOffset="148929.67">28107 16483 376 0,'0'0'27'0,"25"-51"-7"15,-14 46 2-15,-3 5 14 0,1 6 11 16,0 9-20-16,2 7-8 0,0 6 2 0,-1 7-2 16,-3 5 1-16,0-1 2 0,2 1 3 15,4 7-5-15,3 5-1 0,3 11-9 16,1 6 3-16,0 4 3 0,-2 2-9 15,-2-2-2-15,-4-4 0 0,-5-7-3 16,-5-9-1-16,-2-4 0 0,-5-4 1 0,-9-4-1 16,-2-3 0-16,-5-4 0 0,-6-2 0 15,-3-4 2-15,-6-3-2 16,-2 0 1-16,-7-3-1 0,-5 2-1 0,-2-3 1 16,-4 1 1-16,-1-1 0 15,-5-3 2-15,0 0 5 0,5-4-2 16,7-5-3-16,16-2-4 0,12-3 0 0,16-3-4 15,7-1-2-15,13-6-79 16,13-16-36-16,3-8-147 0</inkml:trace>
  <inkml:trace contextRef="#ctx0" brushRef="#br0" timeOffset="156279.47">22623 17872 179 0,'0'0'218'0,"0"0"-181"16,0 0-12-16,0 0 26 15,-19-53 4-15,8 35-19 0,-5-1-14 0,-6-1-8 16,-1 1-4-16,-3 4-2 0,-2 5 1 16,-2 7-3-16,5 3 3 0,2 8-3 15,4 7-1-15,1 10 2 0,3 5 1 16,0 8 1-16,5 4 1 16,3 0-4-16,1 1-5 0,3-6 2 0,3-2-2 15,1-6 0-15,7-3 0 0,4-5-1 16,1-5 1-16,4-8-1 0,4-6 1 15,0-5 0-15,6-10-1 0,-2-8 0 16,2-7 1-16,-2-4 0 0,-2-6-1 16,-6-1 1-16,-3-4 0 0,-4-2 1 15,-5 1 0-15,-2-4 0 16,-3-1-1-16,-1-1 2 0,-6-1 0 16,-3-2 0-16,-1 3-1 0,2 5 5 0,1 5 6 15,3 9 3-15,1 9-1 0,4 9 2 0,0 6-1 16,0 6 0-16,-1 1-4 15,1 3-12-15,0 7-1 0,7 9 1 0,4 10 1 16,0 7 3-16,3 5 5 0,-2 1-1 16,-4 3 1-16,4 2 0 0,-4 8 0 15,1 1 3-15,-2 0-4 0,1-1-5 16,-5-5-3-16,0-5-1 0,-1-7 1 16,-1-5 0-16,0-5-1 0,1-6 1 15,1-6-10-15,-1-7-22 0,0-5-16 16,4-4-48-16,4-17-41 0,2-8-120 15</inkml:trace>
  <inkml:trace contextRef="#ctx0" brushRef="#br0" timeOffset="156688.59">22815 17206 403 0,'0'0'47'0,"0"0"-18"0,0 0 6 15,0 0 24-15,0 0-20 0,58-27-12 16,-50 38-6-16,3 5-1 0,-1 7-1 16,-1 3-1-16,-2 4 5 0,1 0-7 15,-2 1-3-15,1 1-2 0,-2-2-2 16,0-2-4-16,3-1-1 0,-2-4-2 16,1-1 1-16,0-6-1 0,-1-3-1 15,3-4 1-15,-6-3 0 0,0-3-2 16,0-3 2-16,-1 0 1 0,3-3 4 15,2-9 2-15,4-3-3 0,-1-2-1 16,0-6-2-16,2-2 1 16,-4-1 1-16,3 1 1 0,3 2 0 0,-4 3-1 15,1 6-2-15,2 5 3 0,-4 6 0 0,-1 3-3 16,0 0-1-16,0 3 0 0,1 4-1 16,2 3 1-16,1 0 0 0,-2 1 0 15,4 1 1-15,-1 3-1 0,5-4-2 16,1 2 0-16,5-2 1 0,-1 1 0 15,6-3-2-15,-3 0-7 0,-3-1-27 16,-5 2-44-16,-8 0-40 0,-9-3-121 16</inkml:trace>
  <inkml:trace contextRef="#ctx0" brushRef="#br0" timeOffset="157053.41">21955 18240 458 0,'0'0'28'15,"0"0"-13"-15,71-2-1 0,-40 2 28 16,5 0-3-16,3 2-10 0,5 1-4 15,5 2-2-15,4-2-3 0,1 4-3 16,4-4-1-16,6 1-4 0,5-4-2 0,5-1 1 16,3-7-2-16,-1 0 1 15,1-2 2-15,-3 1-2 0,0 0 3 16,-5-1 3-16,-4 1-3 0,-3 1-3 16,-12 2 0-16,-13-2 0 0,-9 3-6 15,-12 3-3-15,-11 1 0 0,-4 1 2 0,-1 0-1 16,0 0-2-16,-5 0-7 15,-6 0-28-15,-5 5-28 0,-5 1-34 16,-10 3-27-16,1-5-96 0</inkml:trace>
  <inkml:trace contextRef="#ctx0" brushRef="#br0" timeOffset="157553.46">22513 18627 240 0,'0'0'141'0,"0"0"-119"0,0 0-11 0,0 0 35 15,0 0-2-15,0 0-6 0,0 0-7 16,-62-36-10-16,48 28-7 0,-4-1-2 16,1 5 2-16,2 1-3 0,-3 3 0 15,3 0 0-15,-5 6-1 16,2 6 1-16,-3 4-3 0,-1 5 0 0,2 4 0 15,1 1-4-15,1 2 0 16,3-1-2-16,5 0-1 0,3-3 2 0,6-2-3 16,1-4 2-16,5-4-1 0,7-3 0 15,4-4-1-15,4-4 0 0,2-3-1 16,1-2-4-16,0-8 1 0,2-3-2 16,-3-3 2-16,-2-3 3 0,-1-3 0 15,-2-1 1-15,-4-3 1 0,-2-3 0 16,1-7 0-16,-6-4 0 0,0-5 0 15,-4 4 1-15,0 4 1 0,-2 7 3 16,0 5 1-16,0 4 2 0,-2 6 2 16,1 5 4-16,0 3 4 0,-1 5 2 0,1 2-12 15,0 0-9-15,0 3 0 0,-1 4 0 16,0 6 3-16,0 5 2 0,-2 2 3 16,3 6 0-16,1-3-1 0,0-2 0 15,0-4 1-15,1-2-1 16,4 3-3-16,-2 3-2 0,2 6-1 0,3 1-1 15,0 1-4-15,1-2-22 0,0-3-30 16,2-2-29-16,2-6-39 0,18-10-97 16</inkml:trace>
  <inkml:trace contextRef="#ctx0" brushRef="#br0" timeOffset="157821.6">22779 18415 313 0,'0'0'85'0,"0"0"-52"0,0 0 11 16,0 0 33-16,0 0-18 0,0 0-32 16,0 0-13-16,0 0-6 15,-1-25 3-15,-1 39 12 0,-3 6 6 0,0 4-4 16,1 2-6-16,2-3 0 16,1-1-1-16,-1-7-5 0,0-2-5 0,2 3-2 15,0 2-3-15,0 4 0 0,0 1-3 16,0 0 0-16,0-3 0 0,3-2 0 15,-1 0 1-15,1-4 0 0,0-2-1 16,1-1-4-16,2-3-28 0,-3 0-23 16,0-1-21-16,0-3-41 0,5-4-86 15,-5-2-130-15</inkml:trace>
  <inkml:trace contextRef="#ctx0" brushRef="#br0" timeOffset="157976.57">22610 18651 252 0,'0'0'114'0,"0"0"-91"0,0 0 21 15,0 0 15-15,0 0 3 0,0 0-26 16,0 0-20-16,0 0-8 0,0 0-2 16,4-42-3-16,18 37-2 0,5-1-1 15,4-2 0-15,4 0-5 0,10 0-41 16,-2 0-43-16,2-2-20 0,1-1-29 16</inkml:trace>
  <inkml:trace contextRef="#ctx0" brushRef="#br0" timeOffset="158312.19">23010 18499 300 0,'0'0'72'0,"0"0"-30"0,0 0 6 0,0 0-1 16,0 0-5-16,0 0-10 0,0 0-3 16,55 7-7-16,-46 1-4 0,-3 1 1 0,2 0 3 15,-5 0-2 1,-1-2-6-16,-2-1-5 0,0-1-1 0,0 2 1 0,0 0-1 16,0 2 0-16,0-1-1 0,-1 0 1 15,0-2-2-15,-1 0-4 0,-1-1 0 16,2-2 1-16,1 0 5 0,0-3 13 15,0 0-3-15,0 0-8 16,4-7-6-16,0-3-2 0,5-8-1 0,5-4 2 16,1-4 1-16,2 3 1 0,1-1 1 15,-2 9 1-15,-2 0 2 0,0 5-1 16,0 5-3-16,-5 3-4 16,2 2 4-16,-1 1-3 0,-3 7 3 0,2 5 3 15,-3 1 0-15,1 0-2 0,0 3-4 16,-1-6 1-16,2-1-3 0,-4-4 0 15,-2 0 0-15,3 1-2 0,1-2-24 16,-3 0-20-16,3 3-26 0,-4-4-48 16,-2-10-90-16,-6-10-232 0</inkml:trace>
  <inkml:trace contextRef="#ctx0" brushRef="#br0" timeOffset="159574.16">23820 17732 132 0,'0'0'20'0,"0"0"49"0,0 0-36 0,0 0 12 16,0 0 4-16,0 0-6 0,-11-21 6 16,10 18-7-16,0-3-7 15,1 2-2-15,0-1-7 0,0-1-8 0,0 4 0 16,0 0-1-16,0 0-1 0,0 2-1 16,0 0 0-16,0 0-7 0,0 0 0 15,0 0-4-15,0 0-1 0,0 0 2 16,-1 0 0-16,1 0 0 0,0 0 2 15,-1 0 0-15,1 0 0 0,0 0 1 16,0 0-2-16,0 0-1 0,0 0-1 16,0 0-2-16,0 6-1 0,3 5 0 15,3 4 1-15,0 8 2 0,3 4 1 0,0 5 4 16,1-1 2-16,-1 3-4 16,4-4-2-16,-1-2 0 0,1-3 1 0,1-2-2 15,3-3 2-15,-1-3-2 16,2-3 0-16,3-3 0 0,-1-4 1 15,0-1-1-15,-1-4 1 0,-1-1-1 16,-2-1-1-16,-2 0-1 0,1 0 1 16,0-4-1-16,1-2 1 0,-1-6 1 0,2-2-1 15,1-6 1-15,1-4 0 0,1-3 2 16,-1-5-1-16,2-3-3 16,-6-2 2-16,-2 1-1 0,-2-2-1 15,-1 3-1-15,-4 1 0 0,-3 6-1 0,-3 4 0 16,0 9-1-16,-4 3 1 0,-8 4 0 15,1 3-3-15,-5 1-7 0,-4 4-19 16,0 0-8-16,2 8-22 0,3 1-7 16,3 2-16-16,3 1-31 0,-1 1-23 15,5-4-35-15</inkml:trace>
  <inkml:trace contextRef="#ctx0" brushRef="#br0" timeOffset="159825.79">24122 17631 255 0,'0'0'119'0,"0"0"-90"16,0 0 11-16,-6-52 33 0,5 46-3 15,1 1-23-15,0 3-1 0,0 2-8 16,0 0-13-16,0 0-8 0,0 4-8 16,0 9-6-16,1 5 0 0,2 8 15 15,1 6 12-15,2 5-4 0,-2 1-5 16,-2 2-4-16,-1 2-3 0,2 1-1 16,-2 2-2-16,1-1-6 0,-1-2 1 15,-1-1-1-15,0-4-3 0,0-3 0 16,2-3-1-16,-2-4 0 0,1-4 0 15,0-3-1-15,0-4 1 0,1-5-1 16,-1-3-1-16,0-3-3 0,0-2-25 16,3-2-19-16,7-1-18 0,2 0-30 15,8-11-51-15,0-3-135 0</inkml:trace>
  <inkml:trace contextRef="#ctx0" brushRef="#br0" timeOffset="160129.41">24680 17719 457 0,'0'0'38'0,"0"0"-10"16,0 0 22-16,0 0 22 0,0 0-22 16,0 0-31-16,0 0-11 0,0 0-2 15,0 0 31-15,-33 87 3 0,24-45-11 16,4 0-9-16,2 1-4 0,-1-6 0 15,1 2-3-15,1-2 0 0,2-3-5 16,0-4-2-16,5-2-1 0,0-3-1 16,0-5-3-16,4-4 3 0,1-4-3 15,1-2-1-15,4-5 1 0,3-1 1 16,1-4-1-16,4 0-1 0,-1-4-17 0,1-5-15 16,-1 0-22-16,-5-4-33 0,-1-2-18 15,-7-9-61-15,1 1-103 0</inkml:trace>
  <inkml:trace contextRef="#ctx0" brushRef="#br0" timeOffset="160285.46">24556 17976 404 0,'0'0'54'0,"0"0"-26"0,0 0 23 16,0 0 12-16,0 0-27 16,0 0 0-16,0 0-9 0,77-6-10 15,-34-1-10-15,2 0-4 0,-1 0-2 16,-5 3 0-16,-7 0-1 0,-4 0-34 15,-7 0-40-15,-2-2-34 0,-6-1-83 0</inkml:trace>
  <inkml:trace contextRef="#ctx0" brushRef="#br0" timeOffset="160497.72">24844 17784 437 0,'0'0'28'0,"0"0"-12"0,31-57 21 0,-16 54 14 15,5 3-19-15,3 7-2 0,8 9-3 16,-2 4 0-16,-3 7 0 0,-1 5 7 15,-8 3 2-15,-7 2-15 0,-7 1-15 16,-3-2 4-16,-10 1-4 0,-3-2-2 0,-3 0-2 16,-5-3 0-16,0 0-1 0,-7-1-1 15,2-6-1-15,-2-1-18 0,-1-6-16 16,1-3-1-16,2-2-10 16,0-3-16-16,4-5-22 0,0-3-30 0,0-3-23 15,6-7-110-15</inkml:trace>
  <inkml:trace contextRef="#ctx0" brushRef="#br0" timeOffset="160714.5">24572 17777 358 0,'0'0'39'0,"-23"-51"-13"16,11 47 32-16,1 4 8 0,-4 2-24 16,-2 8-18-16,1 6 5 0,-1 6 2 15,1 4-6-15,0 5-4 0,4 3 1 0,3 2 2 16,2 0 8-16,6-2-13 0,1 3 2 15,4-2-7-15,7 0-9 16,1-3-2-16,5 1-1 0,0-3 0 16,3-4-2-16,-3-4 1 0,2-6-1 0,-4-3-14 15,-3-1-29-15,-5-3-33 16,-2-6-28-16,-3-5-83 0</inkml:trace>
  <inkml:trace contextRef="#ctx0" brushRef="#br0" timeOffset="161208.31">23889 17380 214 0,'0'0'135'0,"0"0"-105"15,0 0-11-15,-58-28 45 0,43 28-14 16,2 0-10-16,-3 0-17 0,3 6-7 16,0-1-5-16,-2 2 1 15,3 4 1-15,-1-1 0 0,0 3-3 16,1 2 0-16,3 0 0 0,-2 1 1 16,1 4-1-16,-1 2 1 0,0 0 1 0,0 1-3 15,0 1 2-15,-3 2-3 0,1 4-1 16,3 3-5-16,-4 2 3 0,4 3-1 15,3 1 2-15,0 2-1 0,3-2-2 16,4 4 1-16,0-2 0 0,8 1 7 16,-1 0-2-16,5 1-2 0,3-2 0 15,-1 0-1-15,4-2 2 0,-1-3-1 0,2 1 2 16,0-4-2-16,-4-4-2 16,-2-4-3-16,-3-3 0 0,1 1-1 0,2 0 0 15,-3 2-1-15,1-3 1 16,1-2-1-16,-5-4 0 0,3-4 0 0,-2-3 1 15,2-2-1-15,0-4 3 16,3-2-2-16,4-1 0 0,3 0-1 16,4-3-13-16,0-2-26 0,7-4-32 0,21-10-31 15,2-3-104-15</inkml:trace>
  <inkml:trace contextRef="#ctx0" brushRef="#br0" timeOffset="161595.11">25066 17540 358 0,'0'0'111'15,"0"0"-103"-15,0 0 1 0,66-18 41 16,-49 18-8-16,-1 2-16 15,2 6-1-15,-1 3-9 0,-2 7-7 0,-1 4 4 16,0 6 3-16,-2 2-3 0,-2 5 3 16,2 4-2-16,-1 2-1 0,-3 1-1 15,1 3-2-15,-4 2-3 16,-2 1-3-16,-3 1 0 0,0 1-1 0,-4 0 0 16,-6 0-2-16,-1-3 1 0,-3-4 0 15,-2-5 1-15,2-10 0 0,1-3-3 16,4-5 2-16,-3 0 4 0,-2 2 4 15,-2 0 0-15,0 0-1 0,1-5-1 16,0 0-5-16,0-3 1 0,0-5-2 16,1-2 0-16,-2-1-2 0,-1-3 2 0,-2-2-2 15,-5-1-29-15,-1-1-44 16,-17-18-63-16,-2-7-170 0</inkml:trace>
  <inkml:trace contextRef="#ctx0" brushRef="#br0" timeOffset="162192.69">21673 16988 356 0,'0'0'58'16,"0"0"-9"-16,0 0-19 16,0 0 18-16,0 0 6 0,0 0-20 0,0 0-22 15,0 0-11-15,6 21 3 16,-2 22 5-16,0 14 14 0,-2 8 17 15,3 3-20-15,1 3 2 0,0 2-9 0,3 2 4 16,1 5 1-16,3 7-9 0,-3 4 3 16,-3 6-4-16,-2 2-5 0,-5 1-3 15,-1-5 0-15,-5-13 0 0,1-15 3 16,-1-6-1-16,2-12 1 0,2 0 17 16,-1-1 1-16,0-8-6 0,1 8-1 15,-2 9-5-15,1 8 1 0,-2 7-2 16,2-4-3-16,-1-4-3 0,1-4-2 15,1-6 1-15,-1-7-1 0,1-39 0 16,-1-8-20-16,2 0-21 0,1 0-36 16,11 0-61-16,9 0-99 0</inkml:trace>
  <inkml:trace contextRef="#ctx0" brushRef="#br0" timeOffset="166145.68">25544 17498 147 0,'-6'-19'7'0,"-1"9"118"0,0-1-105 16,2 0 12-16,-3 2 13 15,4 2 16-15,1 3-11 0,0 0-20 0,2 3 1 16,-2-1-1-16,3 1-10 0,0 1-1 15,0 0-9-15,0 0-6 0,0 3-4 16,0 7-3-16,0 7 2 0,0 9 1 0,3 8 2 16,3 4 3-16,1 3 3 0,4 8 0 15,-1 1 2-15,0 1 4 0,1 2 0 16,-3 1-4-16,1 5 1 16,-3 0 2-16,0 6-7 0,-2 0 2 0,-2 0-4 15,0-2 6-15,0-11-4 0,-2-9 0 16,1-3-1-16,1-1 0 0,0 1-1 15,0-2 0-15,-1-6 0 0,-1-8 4 16,1 8 1-16,-1 5 1 0,0 5-4 16,0 6 0-16,0-2-1 0,-2-1-1 15,-5-1-2-15,3-4 0 16,-6-4-1-16,2-2-1 0,-3-5 1 0,0-3 0 16,-2-5-1-16,0-2 0 0,0-6 0 0,3-5-7 15,0-8-23-15,-2 0-32 16,5 0-40-16,-2-29-88 0,6-13-150 15</inkml:trace>
  <inkml:trace contextRef="#ctx0" brushRef="#br0" timeOffset="166400.47">25860 18481 493 0,'0'0'27'0,"0"0"-2"15,0 0 7-15,0 0 11 0,0 0-3 0,0 0-1 16,-7 51 1-16,6-41-8 0,-1 4-5 16,1 3-8-16,0 4-4 0,1 4-2 15,0-2-2-15,1 1-5 0,5-2 3 16,0 1-1-16,5-3-3 0,1-3-1 0,2-3-1 16,1-3-3-16,2-2 0 15,2-3 0-15,1-2-8 0,-1-2-21 0,2-2-17 16,-3-2-26-16,3-3-13 15,5-13-38-15,-3-3-100 0</inkml:trace>
  <inkml:trace contextRef="#ctx0" brushRef="#br0" timeOffset="166557.87">25902 18588 420 0,'0'0'46'0,"0"0"-32"0,0 0-2 16,0 0 49-16,0 0-28 0,0 0-31 15,0 0-1-15,0 0-1 0,84-34-11 0,-30 17-27 16,3 3-7-16,-3 4-43 16,2 2-42-16,-11 2-147 0</inkml:trace>
  <inkml:trace contextRef="#ctx0" brushRef="#br0" timeOffset="166677.26">26274 18541 383 0,'0'0'92'15,"0"0"-72"-15,0 0 31 0,0 0-3 0,0 0-31 16,0 0-5-16,0 0-10 0,0 0-2 15,0 0-4-15,64 17-37 0,-44-14-44 16,23 9-32-16,-3-1-59 0</inkml:trace>
  <inkml:trace contextRef="#ctx0" brushRef="#br0" timeOffset="166796.79">26295 18760 379 0,'0'0'69'15,"0"0"-38"-15,0 0 34 0,0 0-32 16,0 0-31-16,0 0-2 0,0 0-2 0,57-12-57 15,-27-1-11-15,3 0-19 0,38-22-21 16,-2 2-75-16</inkml:trace>
  <inkml:trace contextRef="#ctx0" brushRef="#br0" timeOffset="167036.22">26786 18537 141 0,'0'0'245'0,"0"0"-162"0,0 0-32 16,0 0 20-16,0 0-27 0,0 0-6 15,0 0-8-15,0 0-10 16,0 0-7-16,0 0-1 0,-48 14 3 15,48-4 1-15,0 2-2 0,0 1-3 0,2 5-4 16,4-2-1-16,5 0-1 0,1-1-1 16,3-3 2-16,3-2 3 0,1-6-3 15,3-3-1-15,-2-2 1 0,1-8 4 16,4-6 1-16,-4-9-2 0,-1-2 0 16,-4-7-1-16,-9 1-2 0,-7 5-3 0,-9 1-3 15,-8 8 0-15,-5 2-1 0,-8 5-7 16,-5 6-20-16,-7 3-9 0,-5 2-24 15,-2 1-38-15,-12-1-89 0</inkml:trace>
  <inkml:trace contextRef="#ctx0" brushRef="#br0" timeOffset="167848.19">20538 17668 111 0,'0'0'418'16,"0"0"-394"-16,0 0-8 0,-9-52 33 15,9 48 24-15,0 3-15 0,0 1-14 16,0 1-21-16,1 7-14 0,5 9-4 0,3 8 9 16,-1 5 11-16,3 4 3 0,-4 0-8 15,-1-1-1-15,-3 0-1 0,-1-1-3 16,-1-2-8-16,0 0 0 0,-1 0 0 15,0-1-5-15,0-1 1 16,0-2-2-16,0 1-1 0,-2-3 1 0,0-4-1 16,1-3-13-16,-1-4-24 0,1-4-17 15,1-3-22-15,0-6-43 0,0-3-57 16,2-8-104-16</inkml:trace>
  <inkml:trace contextRef="#ctx0" brushRef="#br0" timeOffset="168064.55">20598 17665 505 0,'0'0'24'0,"0"0"-2"15,0 0 51-15,0 0-8 16,0 0-20-16,0 0 6 0,0 0-11 16,0 0-21-16,0 0-5 0,28-39-9 0,-1 35 1 15,4 1-2-15,3 1-1 0,-3 0-2 16,-3 1-1-16,-5 1 0 0,-4 0 0 15,-3 2-7-15,-6 5-30 0,-2 5-29 16,-8 4-23-16,-1 3-21 0,-18 7-33 16,-2-3-31-16</inkml:trace>
  <inkml:trace contextRef="#ctx0" brushRef="#br0" timeOffset="168185.33">20597 17845 335 0,'0'0'54'0,"0"0"-37"0,0 0 39 15,0 0-13-15,0 0 5 0,77 13-20 0,-38-17-21 16,-4-1-5-16,-1 4-1 15,-4 1-1-15,-7 1 0 0,-7 8-17 16,-6 3-47-16,-9 3-50 0,-5 6-21 16,-9-1-77-16</inkml:trace>
  <inkml:trace contextRef="#ctx0" brushRef="#br0" timeOffset="168301.58">20652 18062 128 0,'0'0'169'0,"0"0"-92"0,-63 51 14 16,55-47 3-16,6-2-29 0,2-2-20 15,4 0-10-15,9-2 4 0,4-4-1 16,8-2-14-16,5-2-19 0,1-1-4 15,0-1-1-15,1 1-4 0,-1-2-53 16,2-4-60-16,-2-3-195 0</inkml:trace>
  <inkml:trace contextRef="#ctx0" brushRef="#br0" timeOffset="169158.67">20987 17662 305 0,'0'0'143'0,"0"0"-101"16,0 0 20-16,0 0 10 15,0 0-15-15,0 0-24 0,0 0-12 16,0 0-9-16,0 0-2 0,9-1 20 0,-1 14-1 16,0 3 1-16,3-2-4 0,-4-3-3 15,0 0-4-15,-1-3-7 0,-3-1-5 16,2 0-1-16,-2-3-2 0,0 0-2 16,-2-2-1-16,0-2 0 0,-1 1 0 15,0-1 0-15,0 0 1 0,0 0 0 0,0 0 0 16,0 0 0-16,0 0 1 0,0 0 0 15,0 0-2-15,0 0 0 0,0 0-1 16,0 0 1-16,0 0-1 16,0 0 0-16,0 0 0 0,0 0 1 0,0 0 0 15,0-5-1-15,-1-2 0 16,0-3 0-16,1-1-2 0,-1-2-2 16,1 3 2-16,-1-1 0 0,1 0 1 15,-1 4 1-15,1 1-2 0,-1 1 2 0,1 3 0 16,0-1 0-16,-1 1 2 15,-2 0-2-15,2-1 0 0,0 2 0 16,1-1 0-16,0 1 0 0,-1 0 0 0,0 1 0 16,0 0 0-16,1 0 0 0,-1-1 0 15,1-1 1-15,0 1-1 0,0 1 0 16,0-1 0-16,0 1 0 0,0 0-1 16,0 7-5-16,1 8-1 0,8 8 6 15,2 6 1-15,5 5 2 0,6 1 2 16,3 1 0-16,2-2 0 0,-1-1-4 0,1-1 0 15,-2-2 0-15,-1 0 0 0,-2-3 2 16,0-3-2-16,-4-4 1 16,-1-2-1-16,-3-2 0 0,-1-5 0 0,-3-3 1 15,-3-2-1-15,-2-2 0 0,-2-2-1 16,-2 0 0-16,-1 0 1 16,0 1-7-16,-3-1-12 0,-6 0-2 15,0-2-10-15,-1 0-1 0,0-2-8 16,2-3-19-16,2-4-16 0,1 1-36 15,1-9-48-15,4 0-73 16</inkml:trace>
  <inkml:trace contextRef="#ctx0" brushRef="#br0" timeOffset="171208.01">21288 17710 99 0,'0'0'9'16,"0"0"131"-16,0-25-100 0,0 16 3 15,0-1 12-15,0 3-1 0,-1-1-5 16,0 2-10-16,0-1-6 0,1 4-7 15,-1-1-1-15,1 3-5 16,-1-1-1-16,1 2 2 0,0 0-6 0,-1 0-4 16,0 0-3-16,-1 1-2 0,-2 7-3 15,-7 9-1-15,-3 6 1 0,-8 8 7 16,-3 4 5-16,-1 6-5 0,-2 3-1 16,-2 1 2-16,1 4-2 0,0-4 3 15,3-3 0-15,4-2-1 0,5-6-3 16,4-7-2-16,5-4-1 0,2-8-2 15,4-5 0-15,2-4 0 0,0-4-2 16,0-2 0-16,0 0 1 0,2-2-1 16,3-4-1-16,1-5-16 15,4-3-35-15,-1-3-29 0,-1-8-45 0,-2-1-138 16</inkml:trace>
  <inkml:trace contextRef="#ctx0" brushRef="#br0" timeOffset="171686.68">21129 17188 180 0,'0'0'244'0,"0"0"-216"16,0 0-5-16,0 0 25 0,0 0-7 15,0 0-4-15,0 0-4 0,38 70-6 16,-33-47 3-16,-1 0-7 16,-4-1-6-16,0-3-2 0,0 1-4 0,0-4-3 15,0 0-3-15,0-3-1 0,-4-3-2 16,2-2-1-16,1-3 0 0,1-3 0 15,0-1 0-15,0-1 1 0,0 0 3 16,2-4 4-16,3-4-3 0,0-5-1 16,3-5-3-16,0-1-2 15,4-4 0-15,0 0 0 0,1-1 1 0,3 1-1 16,2 3 0-16,0 6 1 0,3 3-2 16,-3 6 2-16,3 5 1 0,0 6 0 15,0 7-1-15,0 4 3 0,0 3 3 16,0 2 1-16,-5 3-5 0,-4-1-3 0,-2-1 2 15,-4-1-2-15,-1 2-2 16,-5 2-29-16,0 0-43 0,-6-4-53 0,-2-5-146 16</inkml:trace>
  <inkml:trace contextRef="#ctx0" brushRef="#br0" timeOffset="172024.76">20866 17028 387 0,'0'0'19'0,"0"0"-1"0,0 0 46 16,0 0-2-16,0 0-20 0,0 0-31 15,0 0-7-15,0 0 0 0,-36 70 3 0,36-28 13 16,0 5 0-16,0 2 2 0,0 2-5 15,0 2 3-15,0 1 1 0,0 6-3 16,0 0 4-16,2 3-2 16,5-2-7-16,2 4-6 0,4-3-2 0,4-3 1 15,-1-4-1-15,4-4-4 0,0-5 0 16,-2-5-1-16,1-3 1 16,-5-6 1-16,-1-6-2 0,-2-5 0 0,-2-5-1 15,0-3-18-15,-1-4-28 0,0-5-9 16,2-3-24-16,0-2-43 0,1-14-87 15</inkml:trace>
  <inkml:trace contextRef="#ctx0" brushRef="#br0" timeOffset="172366.23">21524 17082 268 0,'0'0'144'0,"0"0"-107"15,0 0 3-15,0 0 23 0,0 0-23 16,0 0-16-16,0 0 6 0,32 50 4 16,-26-10 0-16,2 0-5 0,2 3-4 15,3 3 6-15,4 3-5 0,2 2-7 16,4 3 0-16,-3 0-8 16,-1 0-3-16,-3 1-1 0,-5-1 1 0,-4 0-6 15,-3 0-1-15,-4-2 0 0,-5 1-1 16,-4-5 0-16,-4 0-3 0,-4-2 3 15,-3-4 0-15,-3-2 1 0,-3-5-1 16,-1-3 2-16,-4-7-2 0,1-3 1 16,2-7-1-16,1-2 2 0,0-4 0 15,5-2-2-15,1-4 0 0,2-2 0 16,4-1-11-16,3-5-14 0,7-5-15 0,5-3-40 16,9-13-46-16,8-6-134 15</inkml:trace>
  <inkml:trace contextRef="#ctx0" brushRef="#br0" timeOffset="172538.81">21726 17808 528 0,'0'0'67'0,"0"0"-54"0,0 0 30 16,61-23 6-16,-33 14-25 0,4 0-8 15,-1 5-9-15,-1 3-7 16,-6 1-2-16,-6 7-23 0,-7 5-29 0,-5 4-45 15,-6 3-70-15,-11 0-37 16</inkml:trace>
  <inkml:trace contextRef="#ctx0" brushRef="#br0" timeOffset="172650.61">21762 17964 397 0,'0'0'89'0,"0"0"-32"0,0 0 39 0,0 0-27 0,0 0-12 16,0 0-4-16,79-8-29 0,-45-5-14 15,1 3-1-15,-4-1-6 0,-3 2-2 16,-1 4-1-16,-7-4-58 0,-2-3-75 15,-1-5-191-15</inkml:trace>
  <inkml:trace contextRef="#ctx0" brushRef="#br0" timeOffset="-139361.6">5373 7895 171 0,'0'0'63'0,"0"0"-46"16,0 0-13-16,0 0-4 0,0 0 4 15,0 0 1-15,48 23 0 0,-38-19 4 0,-1-1 5 16,4 2 4-16,3-1 8 0,-2-2-2 16,6 2 0-16,-3-1-1 0,6 0-3 15,4-3 1-15,0 0-10 16,6 0-2-16,5-6 6 0,2 0 3 0,10-3-6 16,6-1-8-16,2 3 1 0,6-4-1 15,4 2 2-15,4-1 1 0,2 2-4 16,3 1-2-16,1-2 0 15,4 0-1-15,1 0 3 0,2-3 1 0,0 2 1 16,-1-2 2-16,2 2-1 0,0-1-1 16,1-1-2-16,5 2 0 0,-2 0-2 15,4-1-1-15,2 0 0 0,-2 1 1 16,0 1-1-16,3 2 1 0,-1 0 2 0,1 1-1 16,1-1 1-16,0 3 0 15,1-1-3-15,1 1-4 0,-2 3 4 16,-3-1 0-16,2 2 0 0,-3 0 1 15,0 0-1-15,-2 3 1 0,0 0 1 0,-2 1-2 16,-2 2-4-16,1-1 4 0,0 5-1 16,-2-2 2-16,0 2-1 0,-3 0 1 15,-3 1 0-15,-2 0 1 0,-2 0-2 16,1-1 1-16,-1 1-1 0,-1-1-3 16,0-1 3-16,-2 1 0 0,-1 0 0 15,-2 0 0-15,3 2 2 0,-1-4-2 0,2 1 0 16,0-1 0-16,4-1 1 15,-4 2-1-15,1-1 0 0,2 0-3 16,-3 0 2-16,1 2 1 0,-3 0 0 16,2 0 0-16,-5-1 1 0,3 1 1 15,0-1-2-15,-4 1 0 0,2-1 1 16,2 2 0-16,-2-4-1 0,3 0-2 16,3-1 2-16,-2 0 0 0,0-2 0 0,3 1 0 15,-2-1 0-15,1-3 0 0,3 0 1 16,-1 0 0-16,-1-1 0 0,1 0 0 15,1 0-1-15,2-2-3 0,0-1 3 16,0-1 0-16,1-1 0 0,-1 1 2 16,1-3 0-16,0 1-1 0,1 0 0 15,-1-2 2-15,2 1-1 0,-1-3-2 16,3 4 0-16,-3-1 0 0,-1 0 1 16,1 1-1-16,-5 0 1 0,2 1 0 15,1 0-1-15,-1-1 1 0,0 3 0 16,0-3 0-16,3 3-1 0,-1-2-2 15,1 0 1-15,-2 0 1 0,1 1 1 16,1 1-1-16,-2 3 0 0,1-2 1 16,0 2 1-16,-1 0-1 0,2 0 0 0,0 0 1 15,-1 0-1-15,1 2-1 16,-4-2 2-16,2 3-1 0,-2-1 1 16,2-1-1-16,0 0 2 0,1 1-3 0,1-2 4 15,-1 0-2-15,2 0-2 0,1-3-2 16,0-1 2-16,-1 0 0 0,-2 0 1 15,1-1 2-15,-1 1 1 0,-2 1-2 16,1 1 3-16,-1 1 0 0,-2-1-2 16,0 0-3-16,-1 1 0 15,3 0 0-15,0-1 0 0,-2 2 1 0,0-2-1 16,-1 2 1-16,3 0 0 0,0 0-1 16,1 0 3-16,1 3-3 0,1-1 0 15,2-1-4-15,3 1 3 0,0 0 1 16,4-1 0-16,-1 1 1 0,3 1 0 15,1 1 0-15,2 2 1 0,-3-3-1 0,4 1-1 16,4-1-1-16,-1-2 1 16,1 2 0-16,-1 0 0 0,3 1 0 15,-1-1 1-15,0 0 1 0,2 2 0 0,-1-1-2 16,1 0-1-16,1 4 1 0,-1-5 3 16,-1 4-1-16,0-3 0 15,-1 2 0-15,-1 0 1 0,2-1 0 16,-2 1-3-16,1-2-2 0,0 0 2 0,-2 1 1 15,-1-2 0-15,1 1 0 0,-2-1 1 16,3-1 1-16,-3 0-3 0,3 0-3 16,-3 1 3-16,-1-2 1 15,0 0 3-15,-4 1-1 0,1 0 1 0,-1 2 0 16,1-1-1-16,-1 0 1 0,1-1-3 0,0 3-1 16,1-2 0-16,1 0 2 15,0-1-1-15,1 0 0 0,-2 1 0 0,2 1 0 16,-1-3 1-16,3 2-2 15,-1 0-5-15,2-1 5 0,-2 3 0 16,4-4 1-16,-2 2-1 0,0 0 1 16,0 0 1-16,0 2 0 0,-2 0-2 15,5-2-3-15,-1 1 3 0,-2 1-1 0,0-1 1 16,-1-1 1-16,-1 0 0 0,0 0 0 16,-1 0 0-16,1 0-1 0,-1-2-4 15,3 2 3-15,-2 0 1 0,1-1 1 16,-1 1 0-16,0 0 0 0,1 0 0 15,-2-1 1-15,1 2-2 0,2-2-2 16,-3 0 0-16,0 1 2 0,-1-2 1 16,0 3-1-16,1-1 1 0,-2 0 0 15,1 2 1-15,-1-1-2 0,1-1-4 16,-3 1 4-16,0 1 0 0,-2-1 0 16,-1-2 1-16,-1 2 1 0,-3-1 0 0,-1 0-1 15,-1 3-1-15,-2-3 0 16,-3 0 0-16,-2 1 0 0,-4 0 1 15,0 1 1-15,-4-1 2 0,-1 0-2 16,-3-1 2-16,1-1-2 0,-2 1 2 0,-1 1-1 16,-4-1-3-16,-3-1 0 15,-2 1-1-15,-7-2 2 0,-4-1 1 0,-5 0 0 16,-7 0 1-16,-8 0-1 0,-7-4 0 16,-7 2 0-16,-8-2-1 0,-3-2-1 15,-13 1-13-15,-8-5-41 0,-14 1-59 16,-8-1-142-16</inkml:trace>
  <inkml:trace contextRef="#ctx0" brushRef="#br0" timeOffset="-138541.84">3804 9868 316 0,'0'0'21'0,"54"19"-15"0,-17-14-5 16,7 0 1-16,4-1 12 16,8 0-4-16,4-3-7 0,4 0-1 15,8 2 1-15,5-3 0 0,8 0-1 0,9 0-2 16,7 0 1-16,10 0 2 0,3-3 0 16,5 1 5-16,10-2 5 0,5 1 6 15,7-3 4-15,6-3-3 0,9 1-1 16,4-3 2-16,2 2-4 0,5-3 4 15,2-2-5-15,0 4-2 0,2-3-5 16,-6 1-3-16,-1 2 0 0,1 0 2 16,-3 1-5-16,-3-1-3 0,1-5-4 15,-10-7-43-15,-2-2-187 0</inkml:trace>
  <inkml:trace contextRef="#ctx0" brushRef="#br0" timeOffset="-137690.1">18888 2189 319 0,'0'0'133'0,"0"0"-103"15,0 0 2-15,0 0 16 0,0 0 7 0,0 0-17 16,0 0-5-16,0 0-9 16,0 0-8-16,-15-29-10 0,15 49-5 0,0 5 0 15,0 9 7-15,0 5 11 0,2 4 3 16,0 0-3-16,-1-1-2 0,1 0-8 16,-2-2-1-16,1 2-3 0,-1-5-2 15,0-1-1-15,0-5-2 16,-2-5 1-16,1-4-1 0,0-5 1 0,0-6-1 15,1-2-5-15,0-3-21 0,0-3-25 16,0-3-13-16,0 0-34 0,2-7-61 16,0-4-64-16</inkml:trace>
  <inkml:trace contextRef="#ctx0" brushRef="#br0" timeOffset="-137388.65">18847 2163 249 0,'0'0'81'0,"0"0"9"16,0 0-22-16,34-53-2 0,-20 51-26 16,2 2-15-16,3 0-5 15,1 0 1-15,5 4 2 0,-2 2-1 0,2 3-1 16,-5-1-13-16,-3 2-2 0,-1 1-3 16,-2 2 0-16,-5 1-1 0,-2 2-2 15,-7 3 0-15,-3 0 0 0,-10 1 1 16,-7 3-1-16,-4-5 0 0,1-3 1 15,-4-2-1-15,2-6 4 0,0-1-2 0,3-1-1 16,3-4 1-16,3 0-2 0,5-1 0 16,7 0 0-16,3-7-15 15,3-2-24-15,12-4-39 0,8-5-61 16,3 1-90-16</inkml:trace>
  <inkml:trace contextRef="#ctx0" brushRef="#br0" timeOffset="-137058.3">19800 2010 294 0,'0'0'69'0,"0"0"-21"16,0 0 16-16,0 0 18 0,0 0-31 16,-25-55-23-16,4 49-11 15,-1 2-2-15,-4 3-5 0,-3 1-4 0,2 0 0 16,-2 6 1-16,-4 6-1 0,-1 6-1 15,-6 6-2-15,0 10 0 0,-3 8-1 16,3 8-2-16,-4 6 3 0,6 9 0 16,4 5 5-16,1 4-1 15,11-1 2-15,8-2-3 0,6-3 1 0,8-6-3 16,13-5-2-16,8-5 1 0,8-4 2 0,12-3-1 16,2-3-1-16,6-5 0 0,2-2 3 15,0-7-2-15,-1-3-1 0,-7-11-1 16,-6-2-1-16,-7-6-1 0,-8-3-2 15,-1-2 2-15,-10-1 0 0,-2-4-5 16,-6-4-26-16,-3-5-7 0,-1-4-35 16,-4-8-79-16,-2-1-162 0</inkml:trace>
  <inkml:trace contextRef="#ctx0" brushRef="#br0" timeOffset="-136355">19786 2245 319 0,'0'0'25'0,"0"0"35"0,0 0-8 16,0 0 9-16,0 0-14 15,0 0-17-15,0 0-14 0,2-17-10 0,5 24-3 16,6 7-2-16,5 6 10 16,3 4 4-16,5 6 10 0,4 1-3 15,-1 1-3-15,4 2-5 0,-2-3 2 0,2 1 1 16,-1 1-7-16,-3-7 1 0,2 1 1 15,-5-2-4-15,-2 0-3 0,-3-4-2 16,-2-1 0-16,-2-3-2 0,-6-3 0 16,-2-3 0-16,-2-3-1 15,-5-2 2-15,1-2-2 0,-3-2 0 0,0-1 0 16,-2-1-3-16,-2 0-21 0,-3-3-10 16,-4-4-16-16,0-4-28 0,0-3-27 15,0-1-68-15,5-1-19 0</inkml:trace>
  <inkml:trace contextRef="#ctx0" brushRef="#br0" timeOffset="-136042.15">20260 2250 399 0,'0'0'5'0,"0"0"23"16,0 0 19-16,2-51 14 0,-2 48-7 15,0 3-19-15,0 0-10 16,0 0-4-16,-5 2-9 0,-2 3-6 0,-3 4-5 15,-1 3 0-15,-2 3 1 0,2 5 0 16,-3 1-2-16,1 4 1 0,0 2 1 16,-4 1 0-16,1 7-2 0,-3-2 1 15,-4 5 0-15,3 1-1 0,-4-3 2 16,-4 1-2-16,0-1 0 0,2-2 1 16,-1-4 0-16,5-3 2 0,3 0 4 15,0-5-1-15,10-6 0 0,0-1-1 16,4-5-2-16,2-3-2 0,0-2 1 15,2-2 0-15,1-3-1 0,0 0 2 0,0 0-1 16,0 0 2-16,0 0-2 0,0 0-2 16,0 0-4-16,0-3-33 0,0-6-55 15,1-1-181-15</inkml:trace>
  <inkml:trace contextRef="#ctx0" brushRef="#br0" timeOffset="-112875.79">20646 2137 170 0,'0'0'97'15,"0"0"-56"-15,0 0 14 0,0 0 4 16,0 0 2-16,0 0-15 0,0 0-8 15,0 0-11-15,-22-36-6 0,22 36-4 16,0 0-4-16,1 0-3 0,4 0-2 0,3 3-5 16,6 6 5-16,4 2 11 0,5 5-1 15,4 0-9-15,1 3-2 16,3-2-2-16,-1 0 0 0,0 0 0 0,-1 0-1 16,2-1 0-16,0 1-1 0,0-2-2 15,0 0 2-15,-5 0 1 16,1-1 0-16,-3-1-3 0,-3-1 0 0,-2-3 1 15,-2-2 1-15,-2 0-1 0,-3-3 3 16,-5-2-1-16,0 1-1 0,-5-3 0 16,-1 2 0-16,0-1-2 0,-1-1 1 15,0 1 0-15,0 1 0 0,-1-2 1 16,1 1 0-16,-4 1 0 0,0 0-1 16,-3 2 1-16,-4 2 0 0,0 1-2 15,-2-1 1-15,-1 2 1 0,0 1 0 16,-3 3-2-16,-2 3 1 0,-5 5 0 15,-1 6-1-15,-5 2 0 0,-2 8 2 0,-1 2 1 16,-1 1 0-16,-1 3-1 0,0 1 2 16,-1-1 2-16,4-2 0 0,4-4 1 15,2-2-1-15,3-6 0 0,5-2-1 16,3-4 0-16,1-1-3 16,5-2 1-16,0-4-1 0,3-1-1 15,0-4 2-15,1-2 0 0,3-1 1 0,-1-2 2 16,1-1 0-16,-1-2 2 15,3 0 1-15,-1-1 1 0,0-1-1 0,1 0 0 16,0 0-1-16,-1 0 1 0,-1 0 0 16,-1-4-4-16,-1-1-6 0,-2 0 0 15,3 3 0-15,0-1 0 0,2 0 0 16,0 3 0-16,1-1 0 0,0 0-8 16,0 1-33-16,4 0-34 0,6-6-47 0,-2-4-90 15,1-1-320-15</inkml:trace>
  <inkml:trace contextRef="#ctx0" brushRef="#br0" timeOffset="-109391.42">23527 6544 122 0,'0'0'0'0,"-58"-74"92"0,28 47-88 16,-3 1 4-16,-3 2 5 0,-4 1-3 15,-1 0-2-15,-3 4 2 0,-3 0 1 16,-1 2-1-16,-3 2-3 0,-5-1 5 15,-3 3-2-15,-2 1 1 0,-8 1-4 16,-3 1-2-16,-6 2 0 0,-6 1 1 0,-2 4-1 16,-3 0 2-16,-6 1-3 0,0 2 3 15,-6 0 1-15,-1 1 2 0,-2 3 1 16,-4 2-7-16,3 1 4 0,-5 1 0 16,6 1-1-16,0 0-1 0,1 2-1 15,2 2 1-15,-2 3-1 16,3-1-1-16,0 1-2 0,1 3 3 0,1-1 3 15,-1 3 1-15,6 0-1 16,1 6-1-16,0-1 1 0,3 2-2 16,2 2-4-16,4 2-1 0,2 2 0 15,5 1 1-15,6-1 0 0,5 1 0 0,7 4 1 16,6-5-2-16,5 5 0 16,7 0 0-16,4 2 0 0,4 3 1 0,2-3-2 15,5 1 0-15,3 3 1 0,3-2-1 16,5 0 1-16,4-1 0 0,4 1 0 15,5 0 3-15,1-3-3 0,8 4 1 16,3-5-1-16,9 1 1 0,4 0-1 0,5-2 1 16,3 1-1-16,6-3 3 0,0 0-2 15,8-1 0-15,2-1-1 0,3 1 1 16,3-3-2-16,6 1 2 0,2 1 1 16,3-4-1-16,4 1 1 0,2-3 0 15,4-2 0-15,2-1-1 0,5-4 1 16,3 1-1-16,4-2 1 0,3-1 0 15,2-1-3-15,5-4 1 0,2 0-1 16,0 0 0-16,6-3 1 0,0 0 0 0,4-2 0 16,2-1 0-16,0-2 2 15,4 2-3-15,0-3-4 0,2 1 4 16,2 0 0-16,-1 0 2 0,-1 0 0 16,1-1 0-16,0-2 0 0,3 1-2 15,-3-1 0-15,1 0 0 0,1 0 0 0,-3 0 2 16,-1 1 0-16,-1-1-1 15,0 0-1-15,1-1 1 0,-2 1-1 16,-1 0 3-16,-4-1-1 0,1 1 0 16,-7-1 0-16,5 2 0 0,-5-2-2 0,4-1 0 15,-4 0 0-15,0 2-1 0,-1 0 1 16,-3-1 1-16,1 1 0 0,-2-1 0 16,-1 0 0-16,1 1-1 0,0-2-3 15,-2 2 3-15,1 0 0 16,-2-1 0-16,-2 1 1 0,-1 0 0 0,2 0 0 15,0-1 1-15,2 3-2 0,0-2-2 16,0-1 2-16,-1 0 0 0,2-1 0 16,-4 1 0-16,0 0 1 0,0 2 1 15,-3-2-2-15,0 3 1 0,-3-3-1 16,2 1-4-16,-2-2 4 0,0 2 0 0,0 0 0 16,-1-1 2-16,0 1-1 15,-1 1 0-15,-3 0 2 0,1-1-1 16,1-2-2-16,2 1-3 0,-2-1 3 0,-2 0 0 15,1-1 1-15,-1 0 1 0,-1 1-2 16,-1-1 1-16,0 0 2 0,-2 0-2 16,1 0-1-16,1 0-3 0,-4 0 3 15,2-2 0-15,-2-1 2 16,2 0 1-16,-5-1-2 0,0-1 2 0,-2 0 0 16,1-1-1-16,-6-2 0 0,3 0 0 15,1 0-2-15,-1-4 0 0,-4 1-1 16,-1 0 1-16,-4-4 0 0,-2-1 0 0,-1-2 1 15,-4 1 0-15,-2-4 0 16,-1 0 1-16,-5 0 1 0,-2-2 3 16,-1-1 0-16,-4 0-1 0,0-2-1 15,-3-1 0-15,-3-3-3 0,0-1 0 16,-6 0-1-16,-3-1 1 0,-2-2 2 16,-3 0-2-16,-3-2 1 0,-6-1-1 0,-1 1 1 15,-6-1 0-15,0-1-2 16,-3 1 2-16,-1-2 0 0,-1-1-1 15,-6 0 0-15,2 0 1 0,-5-2-2 0,0 1 0 16,-5-2 0-16,-3 0 1 0,-4 1 0 16,-1 0-1-16,-8-1 3 0,-1 3-1 15,-6-5-1-15,-6 5-1 0,-3-1 2 16,-1 0 0-16,-5 2 0 0,-1 0 1 16,-1 3 0-16,-4 1-1 0,-2-2 1 15,-3 4-3-15,-4-1 1 0,-1 2 0 16,-2 1 0-16,-7 1-1 0,3 2 0 15,-7 1 0-15,-4-1 1 0,-2 3-1 0,-1-1 2 16,-5 2-2-16,-1 1-4 16,0 2 4-16,-2 0 2 0,-1 0 0 15,2 1 2-15,0 2 0 0,-1 0 0 16,0 3 0-16,1 0-1 0,-1 1-2 16,0 0-1-16,0 3 0 0,0 0 0 0,-2 2 2 15,3 0-1-15,0 0 1 0,-1 2 0 16,2 0-2-16,0 0 0 0,1 2-4 15,-2 0 4-15,1 0 1 0,1 1 2 16,2 1-1-16,0 1-1 0,2 1 2 16,-1 1 1-16,0-2-4 0,-1 2 0 15,-2 0 0-15,2 0 0 0,-4 0 0 0,1 1 1 16,3 1 0-16,-4 0 1 16,1 0 0-16,-2 1-1 0,1-1-1 15,3 4 1-15,-2-3-1 0,3-1 2 16,1 2 3-16,2-3-2 0,-1 0 2 15,3-1-3-15,-2 0 1 0,-2 0 0 16,1-2 0-16,-3-1-3 0,-5 0 4 0,-2-2-1 16,-2 4 1-16,-4-5-2 0,-2 3 1 15,-7 0 0-15,-1 2-2 16,-10 1-1-16,-9 0-5 0,-6 3-3 0,-18-3-63 16,-9-9-92-16</inkml:trace>
  <inkml:trace contextRef="#ctx0" brushRef="#br0" timeOffset="-102923">21713 2282 149 0,'0'0'174'0,"0"0"-111"15,0 0-18-15,0 0 3 0,0 0 1 16,0 0-9-16,-33-50-14 0,24 48-5 16,-3 0 0-16,0 2-2 0,-3 0-1 15,0 7-4-15,-3 6-4 0,2 2-2 16,-5 4 2-16,-1 4-1 0,4 2-1 16,0 0 0-16,4 2 0 0,1 0-1 15,6-3 0-15,2 0-3 0,5-4-1 16,0-1-1-16,6-3-1 0,3-2 2 15,6-5-1-15,5-2 2 0,1-3 5 16,3-4-3-16,-1 0-1 0,-1-5-2 16,-5-4 2-16,0 1 0 0,-4-4 1 15,-3-1 1-15,0-2 3 0,-4-1-1 0,1-1 3 16,-4-3 2-16,0 2-3 0,0-3 1 16,-1 2-3-16,1 1-2 0,-1 6-1 15,0 1-1-15,-1 6-2 16,-1 3-1-16,1 2-1 0,-1 0-1 0,0 5-4 15,2 6-2-15,1 3 4 0,2 6 2 16,-4 0 2-16,1 4-2 0,-1-1 1 16,1 1 0-16,0-1 0 0,1 0 0 15,6-3 1-15,0 1-1 0,3-7-1 16,6 0 2-16,0-6-1 0,2-1 0 16,0-3 1-16,-3-4 0 0,2-1 1 0,-3-5 1 15,-1-4 1-15,-4 2 3 16,-2-1-1-16,-2-1 1 0,-2 0-3 15,-3 1-3-15,-2-1 1 0,0 0-3 16,0-1-12-16,-6-3-26 0,3-1-22 16,2-3-41-16,0-4-29 0,1-1-48 15,5-2-209-15</inkml:trace>
  <inkml:trace contextRef="#ctx0" brushRef="#br0" timeOffset="-102659.52">21981 2015 341 0,'0'0'92'16,"0"0"-28"-16,0 0-2 0,0 0-23 0,70 36-8 16,-42-9 8-16,-2 5-6 15,-1 4 1-15,-4 2-4 0,-5 4-3 16,-5 1-5-16,-6 3-7 0,-5 4 0 16,-2 6-7-16,-8 3-1 0,-6 4-5 15,-3 1-2-15,-1-2 1 0,-4-3-1 16,1-6 0-16,1-3 1 0,0-6-1 15,4-3 0-15,2-7 1 0,2-4 0 0,2-6-1 16,2-6 0-16,3-2 0 16,1-6-3-16,0-4-7 0,3 0-12 0,-3-3-28 15,-2-3-24-15,-4 0-64 0,0-4-150 16</inkml:trace>
  <inkml:trace contextRef="#ctx0" brushRef="#br0" timeOffset="-101791.85">3263 9801 211 0,'0'0'70'0,"0"0"-15"0,0 0-13 15,0 0 17-15,0 0-6 0,0 0-7 16,0 0-13-16,0 0-17 0,0 0-7 16,8-28 3-16,9 28 4 0,3-1 9 15,5 0-1-15,3-3 0 0,1-1-3 16,5-2-5-16,4-5-2 0,3 2 0 0,0-2-5 15,-1 1-3-15,-2 1-5 0,-5 2 1 16,-2 0-2-16,-4 3-1 0,-8 2-5 16,-1 3-30-16,-8 2-22 15,-4 6-23-15,-6 3-47 0,-4-1-62 0</inkml:trace>
  <inkml:trace contextRef="#ctx0" brushRef="#br0" timeOffset="-101346.53">3235 9755 128 0,'0'0'73'15,"0"0"-16"-15,0 0-8 0,0 0-25 16,0 0-11-16,0 0 23 0,69 0 9 16,-33 0-7-16,12-8-3 0,5-3 3 15,7-1-6-15,4-4-5 0,3 1-6 16,-1-3-2-16,-2 3-5 16,0 0-3-16,-5 2 0 0,-2 3 3 0,-5 5-4 15,-3 2-3-15,-2 2 2 0,1-1 0 16,6 1 0-16,1-3 3 0,10-4 0 15,6-5 1-15,9-4-2 0,7-2-2 16,1-6-1-16,-2 0-3 0,-2 0 0 0,-6 1 1 16,-8 4 0-16,-8 5-1 0,-6 1 0 15,-7 5-1-15,-5-1 1 0,-10 6-3 16,-8-2-2-16,-7 5-3 0,-5-1 3 16,-4 1 0-16,-6 1-1 15,-2 0 0-15,-1 0-8 0,-1 1-27 0,-2 4-12 16,-5 1-26-16,-11 3-21 15,-4 1-104-15</inkml:trace>
  <inkml:trace contextRef="#ctx0" brushRef="#br0" timeOffset="-101083.16">3587 10278 471 0,'0'0'15'15,"0"0"5"-15,0 0 13 0,0 0 23 16,66-38-20-16,-40 24-11 0,5-4-2 16,2 0-11-16,1 3-5 0,1-3-5 15,-5 4-1-15,0 2-1 0,-1 4-1 16,-1 1-26-16,-4 4-30 0,-2 3-43 15,-6 3-56-15,-8 4-43 16</inkml:trace>
  <inkml:trace contextRef="#ctx0" brushRef="#br0" timeOffset="-100937.72">3635 10421 368 0,'0'0'21'0,"0"0"28"0,0 0-5 0,0 0-9 15,0 0 5-15,51 18 10 16,-17-33-12-16,9-5-12 0,6-3-6 0,-2-3-6 15,0 2-6-15,-3-1-5 0,1 2-3 16,0 1-25-16,1-1-47 16,4 1-66-16,-5 0-82 0</inkml:trace>
  <inkml:trace contextRef="#ctx0" brushRef="#br0" timeOffset="-100504.29">4646 9905 360 0,'0'0'74'16,"0"0"-22"-16,-22-63-6 0,9 47 19 0,0 5-24 16,-4-3-10-16,-1 5-10 15,-4 0-9-15,-5 4-3 0,3 5 0 16,-4 0-1-16,0 10 3 0,3 2-2 0,-2 6-1 16,4 6-3-16,-1 3 1 15,4 5 0-15,3 3 0 0,2 2 0 16,2 1 1-16,2 0-4 0,4-2 2 0,4-6 2 15,3-3-3-15,0-6-2 0,5-3-2 16,4-2 1-16,3-5-1 16,3-1 0-16,2-7 0 0,2-3 1 0,6-11 1 15,4-5 0-15,3-7 1 0,-1-8 0 16,-1-1-2-16,-6 2 0 0,-5-2 0 16,-5 0 0-16,-3 5 1 0,-5 2 1 15,0 9 5-15,-3 5 5 0,-2 8 1 16,-1 2 2-16,0 1-4 0,1 4-7 15,2 1-5-15,4 9 0 0,3-1 1 16,0 2 4-16,2-1 8 0,5-4-4 0,7-2 0 16,4-4-2-16,5-4 0 15,6-1-2-15,-3-9-2 0,2-3-1 0,-4-1-1 16,0-3-1-16,-6 3-22 0,0-3-20 16,-6-1-61-16,-5 2-119 0</inkml:trace>
  <inkml:trace contextRef="#ctx0" brushRef="#br0" timeOffset="-80536.38">23308 2160 445 0,'0'0'55'0,"0"0"-22"0,0 0 8 16,0 0 13-16,0 0-6 0,0 0-16 16,0 0-11-16,0 0-4 0,0 0-6 15,-28-27-2-15,39 25 2 0,5-1 5 16,3 1-4-16,7-3-1 0,-1-1 1 16,3 1-1-16,-2 1-2 0,0 0-2 15,-3 0-1-15,3 0-2 0,-6 0 0 16,-4 3-2-16,0-1-2 0,-4 2 0 15,-3 0 1-15,0 0-1 16,-7 0 0-16,1 3-6 0,-2 1-20 0,1 0-19 16,-2 0-9-16,0 4-7 0,-3 3-15 15,-4-1-27-15,-7 3-61 0,0-4-40 16</inkml:trace>
  <inkml:trace contextRef="#ctx0" brushRef="#br0" timeOffset="-80307.88">23198 2319 370 0,'0'0'50'0,"0"0"-7"0,0 0 1 16,0 0-1-16,0 0-4 0,51 20-8 16,-24-20 0-16,5-2 6 0,2-3-4 15,1-1-4-15,3 1 5 0,-3 1-5 16,-4 0-9-16,0-2-7 0,-5 5 0 16,-4-1-4-16,-5 1-4 0,-4 0-2 15,-3 1-1-15,-5 0-1 0,-1 0-1 16,-2 0 0-16,0 0 0 0,-2 0 0 15,0 1-3-15,0-1-14 0,0 0-10 16,0 1-15-16,1-1-16 0,2-4-17 16,1-7-43-16,-2-2-172 0</inkml:trace>
  <inkml:trace contextRef="#ctx0" brushRef="#br0" timeOffset="-79586.42">24956 1584 170 0,'0'0'62'0,"0"0"-1"0,0 0-13 16,-17-58 15-16,6 49-8 0,1 1-16 15,1 2-12-15,-4 2 4 0,0 2-4 16,0 2-7-16,1 2-6 0,-4 5-6 16,-1 3 3-16,0 2 0 0,-1 8 0 15,1 1 2-15,-1 4-1 0,4 6 0 16,1 0 3-16,1 2-1 0,1 1-1 16,3 3 0-16,4 2 3 0,0 0-1 0,3 3 3 15,1 1-3-15,3 1-1 16,3 4-3-16,-1 0-1 0,3-1-1 0,0 0-4 15,2-4 2-15,-3 0-2 16,2-4-2-16,-3 2-3 0,1-4 0 0,-3-1 1 16,0-1 1-16,-3-4 0 15,2-3 0-15,-2-2 0 0,-1-5 0 0,0 0 0 16,-1-4 0-16,-3-1 0 0,0-1 2 16,-4-3 1-16,3 1 1 0,-2-6 2 15,0 1-1-15,3-3 3 0,-1-3 0 16,-1 1 2-16,-1-3 2 0,-2 0-3 15,2 0-1-15,-6-5 0 16,2 2-2-16,-1-5 1 0,-1 1-5 0,-2 0-4 16,-1-2 0-16,0 1 0 15,-1 0 0-15,2 1 0 0,0 0 0 0,2 0 0 16,4 1 0-16,-5 1 0 0,7 2 0 16,-2 1 0-16,2 0 0 0,1 2 0 0,2 0 0 15,1 0 0-15,1 0 0 0,0-2 0 16,2 2 0-16,0-1-4 0,2-2-36 15,4-9-38-15,7-4-84 0,2-3-179 16</inkml:trace>
  <inkml:trace contextRef="#ctx0" brushRef="#br0" timeOffset="-75364.91">24550 2859 123 0,'0'0'134'0,"0"0"-35"0,-3-22-36 16,-4 15-15-16,2 2 10 0,-2 0-12 15,-3-1-15-15,3 1-6 16,-4 0-2-16,-1 3-2 0,4 0-5 15,-3 1 0-15,3 1-2 0,-2 0-5 16,-1 5-4-16,0 5-2 0,-2 2 0 16,-1 8-2-16,1 1 0 0,3 3 0 0,-2 1 0 15,3-2 0-15,3 0 0 0,4-4 0 16,2-2-1-16,0-3 0 0,0-4 0 16,5 0 0-16,4-5 0 0,0-3 0 15,3-2 1-15,2 0-1 16,2-6 3-16,-2-4-2 0,1-1 3 15,-5-3-1-15,0-1 3 0,-3 1 8 0,-2 0 3 16,-1-1 3-16,-3 0 3 16,0 2-1-16,-1 1-4 0,0 3-2 0,0 3-3 15,0 1-4-15,0 3-3 0,0 1-2 16,0 1-4-16,0 7-2 0,2 5-3 16,2 2 4-16,4 6 1 0,-3-2 1 15,1 0 1-15,2-2-2 0,-1 0 0 0,3-4 0 16,-2 0 0-16,3-2 1 15,3-3-2-15,3-2 1 0,4-4 0 0,3-1 1 16,-2-4 0-16,-1-5 2 16,3-4 2-16,-6 0 2 0,-3 0 2 15,-5 0 3-15,0-1-6 16,-4 1-1-16,-1 3-1 0,-4-2-3 0,-1 1 1 0,0-1-2 16,-6 0-30-16,0-6-26 15,-4-3-67-15,3-2-61 0,3-3-279 0</inkml:trace>
  <inkml:trace contextRef="#ctx0" brushRef="#br0" timeOffset="-74531.02">24844 1073 322 0,'0'0'111'0,"0"0"-47"0,0 0-24 0,0 0 10 16,0 0-5-16,0 0-21 0,0 0-5 15,-50 69 5-15,25-44-6 16,0 0-2-16,-3-2-1 0,6-3-2 0,-2-3-3 16,6-3-3-16,5-4-4 15,4-4-2-15,2-2 0 0,0-4 1 0,3 0 0 16,-3-6 5-16,0-3 0 15,2-2 5-15,-4-4-5 0,6-2-2 0,0-2-1 16,1-1-3-16,2 1-1 16,0 1 2-16,0 3 0 0,3 5-2 0,-1 1-1 15,1 5-2-15,5 2 0 0,1 2 2 16,4 4-3-16,4 4 2 0,2 5 0 16,1 0 2-16,4 1 3 15,-4 5 1-15,0-4 0 0,1 2-2 0,-1-1 0 16,-3-3-1-16,-1 0 1 0,-4-3-1 15,0-3 1-15,2-1 1 0,-1-3 2 16,-1-1 1-16,0-2 1 0,3-2 2 16,0-4 1-16,0-4 0 0,2-2-2 0,-5-1-3 15,-1 1-1-15,-1-1-1 16,-4-3-1-16,0 0 0 0,-2 0-1 0,-3-6 2 16,-1-1 1-16,-2-1 2 0,-8-5-2 15,0 0 0-15,-5 2-3 16,-2 0 0-16,-2 3-1 0,3 5 0 0,-1 4-1 15,3 6 0-15,-3 4-1 16,1 5-1-16,-2 0 0 0,-2 0 2 0,2 7 1 16,1 2-2-16,3 3 2 0,5 0-2 15,1 2-1-15,7 0 2 0,1-2-2 16,12 0 0-16,3 0 2 0,7-1 0 16,6-2 1-16,3-2 1 0,2-1 0 15,-3-2 0-15,-3-2 1 0,-3-1-1 16,-6-1 0-16,-7 2 0 0,-3-2-1 0,-5 0 0 15,-1 0 0-15,-2 0 1 16,0 0 2-16,0 0 1 0,0 0-2 16,-4 0-1-16,-3 1-1 0,-2 0-18 0,-3 2-25 15,1 1-33-15,-1-1-29 16,2 0-101-16,5-3-149 0</inkml:trace>
  <inkml:trace contextRef="#ctx0" brushRef="#br0" timeOffset="-73941.46">25694 1892 184 0,'0'0'41'16,"0"0"65"-16,-1-56-27 0,-4 42-18 16,-3 1 3-16,1 0-18 0,-4 5-14 15,3 0-2-15,-2 4-7 0,1 1-3 16,-1 1-3-16,3 2-4 0,-4 5-8 16,1 6 1-16,1 5-3 0,-4 6 0 15,4 8 3-15,0 3 4 0,4 6 0 0,1 3 0 16,0-1-1-16,4 7 5 0,0-2 0 15,4-1-1-15,2 1-3 0,-3-4-1 16,-1-3-3-16,-1-1-3 0,-1-4-1 16,0-2-1-16,-1-4 0 0,-3-5 0 15,-4-5 0-15,1-1 1 0,1-7 1 16,-2-3-3-16,3-2 3 0,-5-2 0 0,3-1 1 16,-4-2 0-16,-5-1-2 15,0-6-2-15,-5-5-14 0,-1-3-17 16,0-6-25-16,-4-2 6 0,0 0-16 15,-2-1-20-15,4 0-13 0,-3 1-17 16,6 3 33-16,3 3-42 0,3 5-13 16</inkml:trace>
  <inkml:trace contextRef="#ctx0" brushRef="#br0" timeOffset="-73845.05">25228 2257 70 0,'0'0'6'0,"0"0"127"0,54 0-62 0,-27 0-14 16,3-1 23-16,4-6-14 0,1-3-14 15,-1 2-1-15,-2-1-15 0,-6 0-23 16,-3 2-13-16,-2 1-1 0,1-1-76 15,-5 0-122-15</inkml:trace>
  <inkml:trace contextRef="#ctx0" brushRef="#br0" timeOffset="-73546.89">26019 1963 282 0,'0'0'215'0,"0"0"-171"0,-8-51 4 16,4 43 13-16,0 2-3 0,0 0-22 15,-1 3-5-15,3 2 0 0,-3 1-8 16,-1 0-9-16,-4 7-8 0,-1 7-4 0,-1 4 0 16,-3 8 0-16,1 4 1 0,-2 7-1 15,3 1 1-15,-1 2 0 0,4-3 2 16,2-3-2-16,2-1-2 0,3-7-1 15,2-1 0-15,1-3-1 0,4-6 1 16,2-4-3-16,4-2-19 0,0-8-18 0,6-2-22 16,3-1-21-16,0-9-63 15,-2-1-110-15</inkml:trace>
  <inkml:trace contextRef="#ctx0" brushRef="#br0" timeOffset="-73177.92">26055 2067 135 0,'0'0'174'0,"0"0"-92"15,0 0-20-15,0 0-4 0,52-32-2 16,-39 32-22-16,2 4-8 0,-5 1-2 16,-4 2-2-16,-1 2-7 0,-4 1-6 15,0 3-2-15,-1-1 0 0,0 0-4 16,-4 2-1-16,0-2 0 0,0 1-1 16,-1 0 0-16,1 1 1 0,0-2-2 15,-1-1-1-15,2-2-2 0,3-4-2 16,0-2 0-16,0 0-1 0,0-3 2 15,0 0 4-15,5-7 2 0,2-4 3 16,2-7-1-16,-2-2 3 0,3 0 1 16,-4 0 2-16,1-1 2 0,2 5 1 15,-2 0-3-15,3 6-2 0,-5 1 2 0,1 6 1 16,-3 0-2-16,-2 3 1 0,0 0-2 16,0 0-3-16,1 4-3 15,0 2 0-15,0 2 0 0,2 2 2 0,-2 0 1 16,2 0-1-16,2 1-2 15,2-2 0-15,1 5-2 0,0-5 1 16,1-1-1-16,2-1-11 0,0-3-54 0,0-1-13 16,-3-2-47-16,1-1-102 0,-5-4-121 15</inkml:trace>
  <inkml:trace contextRef="#ctx0" brushRef="#br0" timeOffset="-72927.73">26355 1935 145 0,'0'0'175'0,"11"-60"-96"15,-4 48-1-15,3 4-7 0,-5 3-19 0,3 3-11 16,-1 2-6-16,4 1-16 0,1 6-3 16,2 4-1-16,0 5 3 0,1 3 1 15,-1 4 7-15,-3 3 1 0,-3 3-7 16,-1 1-8-16,-5 1-2 0,-2 1-2 16,0-1-3-16,-7 1-3 0,-2-3 1 15,-4-2-2-15,-1-3 0 0,0-3-1 16,-2-2-1-16,2-3 0 0,3-5-3 15,-2-1-2-15,4-5-6 16,2-3-7-16,-1-2-16 0,3-1-12 0,2-10-19 16,2-4-73-16,1-3-193 0</inkml:trace>
  <inkml:trace contextRef="#ctx0" brushRef="#br0" timeOffset="-71918">27071 2221 216 0,'0'0'97'0,"0"0"-46"15,0 0 0-15,-30-63 5 0,18 53 11 16,-3 1-26-16,1 5-12 0,-1 0-6 16,-1 4-7-16,0 0-2 0,-1 5 0 15,1 3-2-15,0 1-3 0,3 1-4 0,-1 7 0 16,-1 1 1-16,3 1-4 0,-1 2 1 15,5 0-1-15,-1 2 0 0,2-2-1 16,2-1 0-16,1-4-1 0,4-1 1 16,0-2-1-16,3-5-1 0,4 0 1 15,3-3-1-15,3-4-1 16,4-1-1-16,-1 0 3 0,5-8 0 0,-2-2 2 16,-4-3-2-16,-3-1 2 0,-2-2-1 15,-2 1 0-15,-3-5 2 16,0-1-1-16,-1-2 3 0,0-3 5 0,0-4 3 15,-3-3-1-15,0 5 1 0,0 0 3 16,-1 8-1-16,2 3-2 16,-1 3 0-16,0 7 1 0,0 3-3 0,-1 3 1 15,0-1-1-15,0 2-5 0,0 2-3 16,0 5-3-16,1 8-3 0,4 6 3 0,-1 5 0 16,3 3 2-16,-1 1 0 15,0 0 1-15,0-1-2 0,1-1 0 16,-2 1-1-16,0-1 1 0,1 0 0 15,-2-2-1-15,1-4 0 0,3-2 1 0,-4-4-1 16,2-5 0-16,0-4 0 16,-3-5-2-16,3-1 0 0,2-1 2 0,-1-4 1 15,3-7 1-15,1 0 0 0,0-6-1 16,1-1 1-16,3-2-2 0,-2-1 2 16,0-2 0-16,2 4-2 0,-1 0 2 15,2 6 0-15,1 2-1 0,-4 5 0 16,3 4 0-16,-2 2-1 0,1 2-1 15,-1 4 1-15,-2 1 0 0,-1 3 0 16,-3-1 0-16,-1 1 0 0,-4 2 0 16,-1 0 0-16,-2 2-1 0,0 1 1 15,-3 1 0-15,-3-2 0 0,-1 0-1 16,1 1 1-16,-3-3-3 0,5-3 2 0,1-1-1 16,1-5-1-16,2 0 1 0,0-3 0 15,0 0 0-15,1-1 2 0,2-6 2 16,4-2 1-16,0-4-3 15,4-4 0-15,2 0 0 0,2-1 0 0,5-1 0 16,-1 1 0-16,3 0 0 0,-2 3 0 16,0 1 0-16,-1 2 0 0,-6 3 1 0,-1 3 0 15,-6 1 5-15,-2 4 4 16,-2 1-1-16,-1 0 2 0,1 2-3 16,-2 6-7-16,1 5 1 0,-1 3 0 15,0 1 4-15,0 3 0 0,1-4 0 16,4 1-1-16,4 0-2 0,0-3-1 0,2 1 0 15,3-5-1-15,-2-1 1 0,1-3-2 16,0-2 0-16,2-3-2 0,-1-1-19 16,2 0-22-16,-2-9-48 0,0-6-108 15,2 2-322-15</inkml:trace>
  <inkml:trace contextRef="#ctx0" brushRef="#br0" timeOffset="-48170.83">16763 2932 93 0,'0'0'6'0,"0"0"139"15,0 0-102-15,0 0-7 0,0 0 15 16,0 0-3-16,-17-7-8 0,15 0-9 16,1-2-5-16,-1 0-9 0,-2-1-1 15,2-3-3-15,0 0 2 16,0-1-4-16,-1 0 0 0,1-2 1 0,-1-3-3 15,-1-2-5-15,2 1 1 0,0-5-1 16,0 0-2-16,2-3-1 0,0 0 0 16,0-3 0-16,0 4-1 15,0 0 1-15,0 1-1 0,1 4 2 16,0 3-2-16,0-2 0 0,0 6 1 0,0-2 0 16,-1 2-1-16,0 1 1 0,0-4 0 15,0 2 0-15,0 1-1 0,-1-1 0 16,-1 2 1-16,-1 1 1 0,2 2-2 0,0 3 0 15,0 1 1-15,1 3-1 16,0 1 0-16,0 1 0 0,0 2 1 0,0 0-1 16,0-2 0-16,0 2 0 15,4 0 1-15,3 0-1 0,3-1-2 16,4 1 1-16,1 0 1 0,4 0 0 0,5 0 1 16,1 3-1-16,5 2 0 0,2-1 3 15,4 1-3-15,1 2 4 0,6-1 1 16,-3 0 0-16,5 0-3 0,-3-1 7 15,3 1-1-15,-1-3 2 0,1 2-3 16,-2-2 2-16,4 1-1 16,-3-4 0-16,-1 2-3 0,3-2 2 15,-5 0 3-15,1 0-3 0,-5 0-4 16,-3-2 3-16,-3 2 0 0,-4-3-2 0,-7 3-1 16,-4 0 1-16,0 0 0 0,-8 0-1 15,-2-1-3-15,-3 1 3 0,-2 0 0 0,0 0-2 16,-1 0 0-16,0-2 2 0,0 2 0 15,-1 0-1-15,-1-2-2 0,-5 0-15 16,-2-2-22-16,-1 1-12 16,1-1-20-16,-4-1-22 0,6 1-41 0,-3-3-35 15,6 1-78-15</inkml:trace>
  <inkml:trace contextRef="#ctx0" brushRef="#br0" timeOffset="-47887.99">17546 2239 73 0,'0'0'20'0,"0"0"115"15,0 0-77-15,0 0-2 0,0 0 4 16,0 0-13-16,0 0-19 0,1-12-3 0,12 13-4 16,9 5-2-16,1 3 0 0,-1 0 7 15,4 3-2-15,-4-1-7 0,1-1-5 16,-5 3 0-16,0-4 1 16,-3 3-3-16,-2-3-3 0,-1 1-1 0,1-3 1 15,-2-1-2-15,-3 1-3 0,1-2 0 16,-3-1 4-16,0 1-5 0,-1-2 0 15,-3 2 2-15,-2 3 1 16,0 2-4-16,-4 4 1 0,-7 2 1 16,-6 4 2-16,-5 3-4 0,-5 0 1 0,-5 0 3 15,0-2-3-15,0 1-1 0,0-2 0 16,6 0 1-16,3-4-1 0,2-4-1 16,3-3-47-16,1-9-91 0,1-6-337 15</inkml:trace>
  <inkml:trace contextRef="#ctx0" brushRef="#br0" timeOffset="-43623.41">28234 2128 157 0,'0'0'111'0,"0"0"-15"0,0 0-38 16,0 0-3-16,0 0 5 0,0 0-18 15,0 0-21-15,0 0-3 0,62-26 2 16,-42 23-1-16,4-1 1 16,1-1-3-16,0 1 0 0,1 1-4 0,0 0-4 15,-3 0-3-15,1 2-1 0,-1 0-2 16,-4 1-3-16,-1 0 0 0,-4 0 1 16,-3 1-1-16,-3 3-10 0,-4 0-54 15,-2 2-27-15,-2 3-53 0,-6-2-46 16</inkml:trace>
  <inkml:trace contextRef="#ctx0" brushRef="#br0" timeOffset="-43438.86">28205 2260 205 0,'0'0'57'16,"0"0"-11"-16,0 0 2 0,58 15 25 15,-35-14-14-15,7 1-8 0,4 0-10 16,-3-2-11-16,-4 2-13 0,-2-1-7 15,-4 1-7-15,2 1-1 0,-3-2-2 16,5 0-5-16,2-1-78 0,0-3-113 16</inkml:trace>
  <inkml:trace contextRef="#ctx0" brushRef="#br0" timeOffset="-42888.54">29301 1726 113 0,'0'0'86'16,"0"0"-58"-16,0 0-9 0,0 0 9 15,-19-53 10-15,15 50-10 16,1 0-4-16,-5 3-2 0,3 0 3 16,-1 0-7-16,-3 8-9 0,0 0-4 0,-2 5-1 15,2 4 1-15,-1 2 1 0,1 4 1 16,0 2 4-16,-2 5 0 0,5 2 3 15,-5 4 0-15,6 6 3 16,-1 1 12-16,1 4-9 0,4 7 0 16,1 2-3-16,0 1-6 0,5 4-2 15,2 1-1-15,-1 2-1 0,2-1 0 0,0-1-3 16,2-3 1-16,-3-6-1 16,1-3 1-16,-3-5-5 0,0-5 1 0,-3-5 1 15,-2-2-2-15,0-6 1 0,0-1 0 0,-6-5 0 16,0-1 1-16,-4-8-2 15,0 0 2-15,-3-3 1 0,0 0 1 0,-5-3 1 16,3-3 4-16,-3-2-2 0,1-1-1 16,1 0-2-16,0-6 2 15,1-1-1-15,1-5-2 0,2 0-2 0,4-1 0 16,-1-4-1-16,6-3-29 16,3-4-43-16,10-5-88 0,1 0-141 15</inkml:trace>
  <inkml:trace contextRef="#ctx0" brushRef="#br0" timeOffset="-22898.02">18621 1551 147 0,'-2'-17'18'0,"-2"7"13"0,2 0-9 16,-1 2 11-16,-2-1 8 0,1 0 3 0,2 2 7 15,0 1-9-15,1 3-26 16,-1 0 1-16,0 2 7 0,1-1 1 0,-1 2-8 15,1 0 2-15,1 0 1 0,0 0-7 16,0 0-7-16,0 2-3 0,-4 4-2 16,4 5 0-16,-2 6 0 15,1 2 5-15,0 4-1 0,-2 3-2 16,0 3-2-16,-2-1 1 0,2 5 2 0,-1-4-4 16,1 2 0-16,-2 1 2 0,1-4-2 15,2 2 0-15,1 2 0 0,-2 0 2 16,2 3-1-16,-1 5 0 0,0 2-1 0,0 3 2 15,-1 0 1-15,1 2-2 0,0 0 5 16,0-3-1-16,1 0 1 0,-2-2-5 16,3 1 1-16,-2 3 0 15,2-1 1-15,0 2-2 0,0 0 0 0,0 1 1 16,0-3-2-16,-2 3 1 16,0 0 1-16,-1 0 1 0,1 2 5 15,-2-4-8-15,0 0 7 0,1-1-1 16,1-1-1-16,1-1-4 0,0-5 2 15,1-6 3-15,0-2 0 0,0-3-6 0,2-4 1 16,-2-1 2-16,4-6-3 0,-2-4 2 16,2-1-1-16,-1-5 1 0,-2-1-2 15,0-5-1-15,0 0-7 0,4-8-20 16,3-4-4-16,-1-4-29 0,3-8-61 16,-6 3-85-16</inkml:trace>
  <inkml:trace contextRef="#ctx0" brushRef="#br0" timeOffset="-21311.2">18385 3178 125 0,'0'0'86'0,"0"0"-84"0,0 0 6 15,0 0 17-15,51 21 7 16,-29-21-10-16,3 0-8 0,6 0 3 0,2 0 2 16,3 0-4-16,8 0-6 0,0 0 0 15,9 0 0-15,5 0 38 0,7-1-26 16,4 1-18-16,3 1-1 0,0 0-2 16,3 2 1-16,0-1 0 0,4 1 2 15,1 0 2-15,1 2 2 0,2-3 6 16,3 1-1-16,1 0-1 0,2 0 2 15,5 1 1-15,1 1-2 0,0 0-5 16,1 3 1-16,2-2-2 0,-1 2 2 16,0 0-5-16,-1 1 0 0,-4-1 1 15,2 0-4-15,0 2-1 0,-3-2 1 0,1 0 0 16,-1 0 1-16,1-1 0 0,2-1-1 16,0-1 3-16,-1 0 1 0,4-1-1 15,1-2 1-15,1 2-4 0,3-1 4 16,1-1-2-16,1 1 2 0,1-1 2 15,-3 2-1-15,2-3-3 0,1 1 1 16,-1 0-1-16,1-2-2 0,3 2 0 16,-4-2 0-16,1 1 2 0,2 1 0 15,0-2-2-15,1 0 3 0,4 0-2 16,-1 0-1-16,3 0 0 0,0-2 1 16,0 2 0-16,-1-1 1 0,-1-1-2 15,-1 2 2-15,0-2 0 0,4 0-2 16,-3 2-2-16,-1-1 2 0,0 1 2 0,-2 0-1 15,2 0-1-15,-1 1 4 0,2 1-1 16,5 0-3-16,-3-2-3 0,0 2 3 16,0-1 4-16,-5-1-4 15,0 4 0-15,1-2 2 0,-2 2 1 0,1-1-3 16,-2-1-4-16,3-1 4 0,-6 2 1 16,2 2-1-16,-1-2 0 0,-1-1 1 15,2 1 1-15,-2-1-2 0,2 1-5 16,-1 0 5-16,-2-1 0 0,1-1 1 15,-1 1-1-15,0 0 2 0,-1 0 1 16,-2-2-3-16,3 1 0 0,2-1-1 0,-1 0 0 16,-2 3 0-16,-1-2 1 15,-4 1 1-15,-1 0 0 0,-4-2 0 16,-1 0 0-16,-3 0-1 0,0-2-4 16,-6-1 3-16,-2-1 1 0,-4-3 4 15,-8 0-2-15,-3 0-1 0,-11-2 0 16,-6 0 2-16,-4-1-2 15,-9 1 0-15,-7-1 0 0,-4-3 4 0,-3-1 0 0,-3-2 0 16,-2-1 3-16,-2-3 1 0,-1 0-4 16,0-5-3-16,-6 1 1 0,2-4 1 15,-5-2-4-15,0-1 0 0,0-3 0 16,-2-4 3-16,-1-2-3 0,-1-3 1 16,1 0-1-16,3-4 0 0,-3-2-1 15,4-2 0-15,2-2 1 0,-3 0 0 16,4-1 0-16,1-1 0 0,-3 0 0 15,3 2 2-15,-4-3-2 0,6 1 0 16,-6-1 0-16,4 2 2 0,-5-1-1 16,3-1-1-16,0 1 3 0,-4 2-1 0,-3 2-2 15,0 4 0-15,0 2 2 0,0 2 1 16,-6 3-3-16,-4-1 2 0,0 1 3 16,-2 0 0-16,-4 0-3 0,-7 3 3 15,2 1-1-15,-3 4 1 0,-3 3-4 16,-5 2 3-16,1 5-1 0,-4 0 0 15,0 4-2-15,-5 0-1 0,-2 4 3 16,1 3-3-16,-4-3-2 0,-1 5-1 16,-4 0 3-16,-1 1 0 0,0 4-1 15,-6-2 1-15,-2 3 1 16,-4 1-1-16,-4-2 1 0,-6 2-1 16,-2-1 1-16,-5-1-1 0,-1 1 1 0,-6-1 0 15,-3 1 3-15,-3 0-4 0,-5-3-5 16,-2 3 5-16,-4-1 0 0,-4 0 0 15,1-2 0-15,-6 0 1 0,-3 1 1 16,-4-2-2-16,-5 1-1 0,-3 0-4 16,-4-3 5-16,0 4-1 0,-3-4 1 0,-3 3 3 15,-1 0 1-15,-7 0-4 0,0 1-5 16,-3-1 5-16,-6 2 2 0,2-1-1 16,-5-3-1-16,2 4 0 0,1-1-2 15,0 0 0-15,2 0 2 0,2 0 3 16,-1 0 0-16,-3 1-3 0,3 0-4 15,1 1 4-15,1 0 1 0,-1 0 0 16,-3 1 1-16,2 1-2 16,0 1-4-16,1 0 3 0,2 0 1 15,1 0 2-15,-1 2 1 0,2 2-3 0,1-1-4 16,5 0 4-16,-3 0 1 0,4 0-1 0,3-1 3 16,-1 2-3-16,4-2-4 15,3 2 2-15,1 0 2 0,3 0 3 16,1 1-1-16,1-1-2 0,-1 1 0 15,2 0-1-15,0-1 0 0,3 2 1 0,2-3 0 16,2 3 3-16,3-2-1 0,3-1-2 16,2 3 0-16,4-4-6 15,3 1 5-15,5 0 1 0,3-2 2 16,2 2 1-16,-2 0-3 0,3-1 0 16,-2 1 3-16,2 0-3 0,-1 2-5 0,3-2 5 15,0 0 0-15,6 1 1 0,8-2 2 16,3 0-3-16,11 0 3 15,5-1 0-15,10 0-3 0,7 0-3 0,8 1 1 16,2-2-1-16,-8-2-73 0,-2-7-151 16</inkml:trace>
  <inkml:trace contextRef="#ctx0" brushRef="#br0" timeOffset="-2643.02">7122 1141 156 0,'0'0'141'0,"0"0"-82"15,0 0 14-15,0 0 5 0,0 0 18 16,0 0-19-16,0 0-55 16,0 0-5-16,0 0 2 0,-20-40-1 15,20 40-11-15,0 6-7 0,0 6 3 0,2 11-3 16,2 8 8-16,1 5 3 0,2 6 2 16,-2 2-1-16,2 2 0 0,2-3 4 15,-3-2-8-15,3-3 0 0,-2-4-3 16,-1-3-4-16,-2-5-1 0,-1-5 3 15,-2-4-1-15,2-2-2 0,-2-5 0 16,1-1 2-16,-2-5-1 0,0 0-1 16,0-2 0-16,0-2 0 0,0 0 0 15,-4 0-31-15,0-2-11 0,-2-6-25 16,-2-5-24-16,1-3-65 0,0-3-118 16</inkml:trace>
  <inkml:trace contextRef="#ctx0" brushRef="#br0" timeOffset="-2354.82">7030 1124 457 0,'0'0'48'0,"0"0"-6"0,14-55 8 15,-2 41-4-15,7 1-4 16,2 1-13-16,7 0-10 0,4 2 2 0,-1 3 11 16,2 3-7-16,1 3-22 15,-5 1 8-15,-2 3 1 0,1 5-3 16,-6 2-4-16,-5 3 2 0,-2 2-5 0,-4 3 0 15,-6 4-1-15,-5 1 0 0,-3 0 2 16,-10 1-3-16,-5 1 1 16,-4-1 0-16,-4 2 4 0,-4-6-5 0,3-1 2 15,-1-5 0-15,1-2 1 0,7-6-3 16,1-2 0-16,5-4 1 0,5 0 1 16,0-5-1-16,5-4 0 0,1-5-1 15,3 1-16-15,7-1-35 0,13 2-39 16,10-2-62-16,1 3-184 0</inkml:trace>
  <inkml:trace contextRef="#ctx0" brushRef="#br0" timeOffset="-1808.86">8049 1007 411 0,'0'0'9'0,"0"0"-5"0,0 0 32 15,0 0 16-15,0 0-27 0,-61-13-4 16,46 13 0-16,-3 3-9 0,-1 3-1 16,-1 3-1-16,1 3-1 0,0 3-3 15,-2 4 0-15,4 3 1 0,-3 4-1 16,2 5-1-16,0 2 0 0,0 7 3 16,-1 3-1-16,2 3-4 0,3 0 1 15,0 1 1-15,3-1-1 0,1 0-2 16,2 1 4-16,4-2 1 0,3 4-3 15,1-3 0-15,6-2 1 0,7 1-2 16,1-6 0-16,5-2-2 0,2-4 1 16,5-4 2-16,-1-2-1 0,2-4-2 0,3-4 2 15,-1-3 0-15,-1-5-1 16,1-2-1-16,-4-4 0 0,-2 0 2 16,-2-4-2-16,-7-1 1 0,-1 0 4 0,-6 0 4 15,-4-4 0-15,1 4-2 0,-4-2 2 16,1-1-2-16,-1 2-2 0,0-1 0 15,-5-2 0-15,0 0-4 0,-1 1-2 16,-2-5-12-16,2 2-31 0,4-6-12 16,2-1-61-16,0-1-135 0</inkml:trace>
  <inkml:trace contextRef="#ctx0" brushRef="#br0" timeOffset="-1176.05">8359 1351 128 0,'0'0'182'15,"0"0"-137"-15,0 0 13 0,-21-56 7 16,16 50 3-16,2 0-8 0,3 3-23 0,-1 0-1 15,1 2-10-15,0 1-3 16,0 0-7-16,0 0-1 0,1 1-11 16,7 7-4-16,6 7-1 0,6 9 1 15,7 7 6-15,4 4 2 0,-1 2 3 0,0-1 6 16,0 2-5-16,-2-5-2 16,-2 2 2-16,-1-4-2 0,-3-4 0 0,-2-2-7 15,-4-4 0-15,-2-2-1 16,-2-4 0-16,-4-3-2 0,-2-3 0 0,-1-3 1 15,-3 0-1-15,-2-4 0 0,0-2 0 16,0 0-8-16,0 0-22 0,-5-3-21 16,-1-5-19-16,-2-2-34 0,-1-3-71 15,0 0-93-15</inkml:trace>
  <inkml:trace contextRef="#ctx0" brushRef="#br0" timeOffset="-906.89">8579 1314 320 0,'0'0'82'16,"0"0"-26"-16,0 0-8 0,0 0 2 0,0 0-14 15,0 0-20-15,0 0-9 16,0 0-3-16,-34 51 9 0,22-24 10 16,-1 0-6-16,-4 1-5 0,4 3-3 0,-3 0 0 15,1-2 5-15,-2 1-6 0,2 0-1 16,-2-3 3-16,3-2-3 0,1-2-1 15,1-4-4-15,5-1 1 0,1-5-1 16,1-3-1-16,3-1-1 0,0-5 1 16,2-2-1-16,0-2-2 0,3-3-14 15,5-8-25-15,4-4-21 0,9-6-65 16,-2-1-141-16</inkml:trace>
  <inkml:trace contextRef="#ctx0" brushRef="#br0" timeOffset="-424.7">9436 1216 267 0,'0'0'99'0,"0"0"-62"0,0 0 11 15,0 0 24-15,0 0-5 16,0 0-34-16,0 0-21 0,0 0-8 0,-35 25 2 15,13-1-3-15,-5 3 6 16,0 1 2-16,0-1 0 0,2 0-5 0,4-6 3 16,7-2 3-16,6-6-1 0,3-2-4 15,5-3 0-15,0-4 2 0,1-2-1 16,4 1 3-16,2-3 6 0,4 3 10 16,4-2-3-16,5 2-6 0,2-1-1 15,-3 0-6-15,0 1-1 0,-1-3-5 16,-3 2 3-16,0-2-4 0,-2 1-3 15,-1-1 1-15,-3 2-2 0,0-1 1 16,-1-1-1-16,0 3-7 0,-3-3-31 16,0 3-22-16,0 1-27 0,-4 0-26 15,-1 3-90-15,-2 0-90 0</inkml:trace>
  <inkml:trace contextRef="#ctx0" brushRef="#br0" timeOffset="-208">9157 1646 253 0,'0'0'168'0,"0"0"-108"0,0 0-23 16,0 0 17-16,0 0-11 0,0 0-9 15,0 0 7-15,59 11-10 16,-41-8-5-16,1 1 2 0,1-1 4 0,-1 0-7 16,-1 0-2-16,0-3-5 0,0 3-3 15,-1-3-7-15,-1 1-3 0,-1-1-1 16,-2 0-4-16,2 1 1 0,0-1-2 0,3 0-1 15,1 0-50-15,3-2-45 0,5-3-22 16,0-2-166-16</inkml:trace>
  <inkml:trace contextRef="#ctx0" brushRef="#br0" timeOffset="260.48">9956 1339 486 0,'0'0'16'16,"0"0"17"-16,0 0 39 0,-30-56-22 0,23 49-19 15,2 0-8-15,-1 2-5 16,0 4-5-16,2-2 5 0,-2 3-5 0,-1 0-7 16,-3 4-5-16,-6 6 1 15,-1 2-2-15,-3 6 0 0,0 4 1 0,3 0-1 16,-2 3 3-16,4-2-2 15,1 0 2-15,5-4-1 0,3 2-1 0,4-3-1 16,2-3 2-16,0 1-3 0,4-4 2 16,4-2-2-16,0-2 0 0,5-4 1 15,1-4 0-15,5 0 1 0,-1-8 0 16,3-2 3-16,-2-5-2 16,-3-2 0-16,-1 2-2 0,-5-4 2 0,-4 2 2 15,-1 1-1-15,-3 3 7 0,0 0 16 16,-2 6-5-16,0 4-7 15,0 1-1-15,0 2 1 0,0 0-3 0,0 0-11 16,0 3 0-16,0 3-3 0,3 5 2 16,2 2 0-16,0 0 1 0,1 1 1 15,3-1 1-15,0-1-2 0,5-1 0 0,-3-2 1 16,5 0-1-16,-3-4-1 0,3-3 0 16,2-2-18-16,2 0-26 0,1-9-32 15,2-1-26-15,-1-4-60 0,-2-1-146 16</inkml:trace>
  <inkml:trace contextRef="#ctx0" brushRef="#br0" timeOffset="480.22">10177 1097 447 0,'0'0'19'0,"0"0"39"16,0 0 9-16,0 0-22 0,0 0-21 15,55-20-8-15,-27 34 6 0,0 4 11 16,-1 4 7-16,0 3 5 0,-3 4-9 0,-3 2-5 15,-4 4-11-15,-5 3 2 16,-6 3-2-16,-4 3-4 0,-6 0-8 16,-6 2-2-16,-8 0-4 0,-7 0-2 15,0-2-1-15,-8 0 1 0,-6-4 0 16,-2-1-18-16,-6 0-45 0,-6-5-79 0,2-8-159 16</inkml:trace>
  <inkml:trace contextRef="#ctx0" brushRef="#br0" timeOffset="6035.84">19257 1616 242 0,'0'0'15'16,"0"0"2"-16,0 0 18 0,0 0 4 15,0 0 13-15,-53-44-25 16,37 39-4-16,1 1-1 0,-2 0-2 0,0 1-2 16,0 0-5-16,-2 1 7 15,0 2 2-15,0 0-6 0,0 0-3 0,0 5-4 16,-6 2 2-16,1 1-5 15,-5 2 3-15,-1 3-1 0,2 2 1 0,-2 1-3 16,-2 3 2-16,1-3-4 0,2 7 0 16,3-1-4-16,-2 1 2 0,1 2 1 15,2-1 0-15,-3 2-3 0,5-1 3 16,-2 3 0-16,3 0 1 0,2 0-1 16,3 4 4-16,-2-5 1 0,1 6 2 15,3 1-4-15,0-2 5 0,3 5 1 16,1 0-4-16,4-1-3 0,1 0 4 15,0-1-1-15,5 1-1 0,-1-2-3 0,2 5 4 16,0-1-2-16,0 0-3 0,0 2-2 16,0-4 2-16,2 0-1 0,1-3-2 15,2 0 1-15,0-1-1 16,1-3 2-16,4 0-2 0,-2-1 0 0,4-3 1 16,3-1 0-16,1-1 0 0,2-3 0 15,3 2 1-15,3-4 4 0,-2 0-3 16,5-1 0-16,-3 0 2 0,4-2 1 15,1-2-4-15,1 2 2 16,1-2-2-16,4 2 1 0,0-1-3 0,1-1 0 16,2 1 3-16,1-1-1 0,4-2-1 15,4-1-1-15,-2 0 2 16,4-1-2-16,-4 1 2 0,6-2-2 0,0 2 0 16,1 0 0-16,3-1 2 0,-2 1-2 15,2-2 2-15,-1 0-1 0,-1 0 0 16,-2 1 0-16,0-2-1 0,1 1-3 0,-1-2 1 15,2 0 2-15,2-1 1 0,0 0 1 16,2 0-1-16,2 0 4 0,2-2 0 16,0 0-1-16,2 0-4 0,4-3 5 15,2 0-2-15,0 0 0 16,0 0-3-16,0-3 2 0,2 0-2 0,-1 0 0 16,1-2-2-16,-1-1 2 0,-2 0 2 15,3 1-2-15,-2-2 0 16,0 2 4-16,4-5 3 0,1 2-3 0,-2 0 0 15,3-2 0-15,-2 3-1 0,0-3-3 16,-2-4-5-16,0 2 5 0,-4-1 1 16,0-3 0-16,-2-1-1 0,-1 1 4 0,1-4 0 15,-3-2-1-15,-1 2 3 0,-4 0 1 16,0-2-2-16,-1 0-3 16,-3-4 2-16,-4 1-4 0,0-3 0 15,-8-2 1-15,-1 0 0 0,-7-3 3 0,-4 0 4 16,-5-4-4-16,-2-1 4 0,-2 0 1 15,-5-4-2-15,-1 1-5 0,-4-1 4 16,-5-1-3-16,0 3 1 16,-3-1-3-16,-2 0 2 0,-2 1 0 0,-6-3 2 15,-1-2-2-15,-3 0-3 16,-4-1 0-16,-5 2 0 0,0 1 0 0,-3 0 0 16,-6 4 0-16,-2 1 0 0,-4 1 0 15,-5 3 0-15,-2-1 0 0,-7 0 0 16,1 2 0-16,-6-3 0 0,-3 4 0 15,-4 1 0-15,-3 2 0 0,-1 4 0 16,-3-1 0-16,-1 5 0 0,-3-1 0 16,-3 3 0-16,-2 2 0 0,-3 1 0 15,0 4 0-15,-4 1 0 0,-4 1 0 0,-6 3 0 16,-5 1 0-16,-6 3 0 16,-5 2 0-16,-8 1 0 0,-5 2 0 15,-6 3 0-15,-3 8 0 0,-4 3 0 0,-6 4 0 16,-6 8 0-16,-3 6 0 15,-8 8 0-15,-8 5-38 0,-9 0-48 0,-12-4-110 16</inkml:trace>
  <inkml:trace contextRef="#ctx0" brushRef="#br0" timeOffset="10353.69">18519 2378 97 0,'0'0'19'0,"0"0"123"15,0 0-113-15,0 0-3 0,0 0 12 16,0 0 3-16,10-30-4 16,-10 26-11-16,0-2-2 0,-2 3-6 15,-3 0-1-15,-1-1-3 0,3 1 1 16,-6-1 3-16,-2 2-9 0,-1-2-7 0,-4 4 1 16,-1 0-3-16,-4 0 2 0,-1 0-1 15,0 0-1-15,-4 2 0 0,-4 0 0 16,-9 0 1-16,-1 0-1 0,-7 0 0 15,0-1 4-15,2 1 3 0,-2 1-3 16,1 1-1-16,-4-1 3 0,1 0 2 16,-3 4-4-16,0-5 0 0,-1 2 1 15,-1 0 0-15,1-2-2 0,-1 2 0 16,-1-3-2-16,3 3 0 0,-1-3 0 16,2 0 1-16,-2 0 0 0,-1-1 2 15,3 1-4-15,2 1 4 0,1-2 3 16,3 0 0-16,-3 0-2 0,2 0 0 0,-1-3 2 15,2 0 0-15,-2-1-2 0,0-1 2 16,0 3-2-16,0-2-1 16,2 1-4-16,2 0 3 0,-2 0 0 15,5 2-1-15,-2-4-1 0,2 4 0 0,-1-4 3 16,2 2-1-16,3 0-3 0,-3 1 3 16,4-2 1-16,2 2 1 0,0 0-2 15,3-1 2-15,1 2 0 16,-2-2-2-16,4 0-3 0,0 1 2 15,3-1 1-15,3 1-3 0,0 0 0 16,3 0 0-16,0 2 2 0,3-1-2 0,2-1-1 16,2 2 1-16,2 0 0 0,3-3-8 15,6 2-21-15,0-1-16 16,10-3-22-16,4-1-51 0,6-1-95 0</inkml:trace>
  <inkml:trace contextRef="#ctx0" brushRef="#br0" timeOffset="10840.61">16726 2128 154 0,'0'0'21'0,"0"0"3"0,0 0 12 15,0 0 4-15,-62-44-17 0,45 41-9 16,-1 2 1-16,-2-1 2 0,-2 2 2 15,-4 0-7-15,-5 3 1 0,-2 3-1 16,-6 5 5-16,-1 0-1 0,0 3-2 16,-5 1-6-16,3 0-5 0,0 3 1 15,-1-3 1-15,3 2-3 0,2 1-1 16,3-1 2-16,5 1 0 0,1-3-3 16,7-1 0-16,2-3 3 0,5-2 1 0,3-2 5 15,4-4 3-15,4 1 1 0,2-4 0 16,2 0 4-16,0 0 6 15,0 0 1-15,0 0-3 0,1 0-2 0,3 0-2 16,3 0-3-16,2 0-5 16,3 0-4-16,4 1-1 0,1 4 0 0,1 0-4 15,5 6 2-15,2 0-2 0,4 6 5 16,1 0-1-16,1-1-3 16,2 3 3-16,0-1 3 0,1-1 0 0,3 0-2 15,-7-4 1-15,2 3 3 16,-4-6-2-16,-3 1-1 0,-4-3 3 0,-7-2-2 15,-3 0 1-15,-5-5-5 0,-5 3 1 16,0-3-1-16,-1-1-2 0,0 1 0 16,0-1 0-16,-3 0-1 0,-5 0 0 15,-2 0-23-15,-4 0-33 0,-9-1-38 16,3-4-157-16</inkml:trace>
  <inkml:trace contextRef="#ctx0" brushRef="#br1" timeOffset="21553.08">5470 6950 493 0,'0'0'4'0,"0"0"0"0,0 0-2 0,0 0 1 15,0 0 5-15,0 0 1 16,0 0 5-16,0 0 17 0,6-4-9 15,9 2-11-15,11-2 2 0,8-3 7 16,4-4 4-16,11-1-6 0,5-1-6 16,7-1-2-16,7-1-4 0,6 1 2 15,2 3-2-15,3-1-1 0,2 4-1 16,4 2-1-16,11 0-3 0,5 1 2 0,3-4 8 16,2 2-1-16,-1-1-6 15,4 0-2-15,1 4 3 0,4-3 0 16,2 0 1-16,3 0 2 0,3-1-7 15,-2 1 5-15,0 1 0 0,-1 0 2 0,-1 1-1 16,0-1 1-16,-1 3-2 0,-2 1-5 16,-3-1 2-16,-2 3 0 0,-2-3 1 15,0 3 0-15,-1-3 2 0,-2 1 0 16,1-1 1-16,2-1-6 0,-1 0 0 16,-1 0 0-16,-2-1 4 0,-2 1-1 15,-3 1 2-15,-2 0-1 0,-3 2-1 0,-2 0-2 16,-2-1-1-16,-5 2 0 15,1 0 2-15,-4 0 0 0,1-1 1 0,-2 0 1 16,0-1 1-16,1 2-1 16,-3-1-1-16,1-1-2 0,-3-2-1 0,1 2-6 15,1-4 6-15,0 2 1 0,-4-3-1 16,3-1 0-16,-4 2 2 0,3-1 0 16,-4 3-2-16,3 0 2 0,-3 1 0 15,2-1-2-15,3-1-2 0,-3 3 1 16,5-3 0-16,2 0 1 0,-3 0 0 15,2 0 0-15,4 0 1 0,0-1 1 16,3-1-2-16,6 0 2 0,3 0 0 16,0 1-2-16,-3 3-8 0,0-3 8 15,-1 1 1-15,-1 0 0 0,3 0 1 16,0 1-1-16,-2-3 1 0,4 2 1 16,0 1-3-16,0-1-2 0,3 2 1 15,-4-2 1-15,-1 0 0 0,1 2 1 16,0-2 1-16,-2 2 1 0,-3-4-1 0,1 3 3 15,-2-1-5-15,-2-2 2 0,-1 3-1 16,-4-2 1-16,-1 0 2 0,0 3-1 16,-6-3 0-16,-3 0 0 15,-1 1-1-15,-6-1 1 0,-6 0 0 0,-8-1-3 16,-7 2 0-16,-9-1-2 0,-5 1 2 16,-7 1 0-16,-10-2 2 0,-3 3-2 15,-8 2 0-15,-3 1 1 0,0-1 2 16,-6-1-1-16,-7 1 1 0,-9 0-3 15,-9 1-1-15,-10 3-9 0,-5 6-28 16,-6 1-36-16,-3-6-52 0,5-4-135 16</inkml:trace>
  <inkml:trace contextRef="#ctx0" brushRef="#br1" timeOffset="30373.08">17427 5598 64 0,'0'0'12'16,"0"0"0"-16,0 0 17 15,0 0-9-15,0 0 1 0,-35-28 11 16,29 23-10-16,-3-1-2 0,4 0-1 16,-2-2 4-16,2 2 8 0,2 1-1 15,-2-1 0-15,0 2 5 0,2 1-3 0,1 2-4 16,1 1-2-16,0 0-2 0,1 0-4 15,0 0 0-15,0 0-3 0,0 0-4 16,0 0 1-16,0 0 1 0,0 0-4 16,0-2 0-16,0 2-2 0,0 0 0 15,0 0-2-15,0 0 3 0,0 0-2 16,0 0-2-16,0 0 1 0,0 0-1 16,0 0-4-16,0 0 0 0,0 0-2 15,0 3 0-15,3 3 2 0,2 2-2 16,3-1 4-16,-3 3 2 0,2-3 2 15,-2 1-1-15,3 2 1 0,1 1 1 0,5 4-1 16,-4 0 2-16,5 5-3 16,-1 5 1-16,3 1 2 0,2 2-1 15,-1 2 0-15,3-2-1 0,-2 2 0 16,0 3-3-16,3-4-2 0,-2 2-2 0,2 0 0 16,-2 1 2-16,5 2-2 15,-3 0 0-15,-1-2 1 0,2 0 0 16,-3-1-1-16,-1-1 1 0,-2-3 1 15,-1-3-3-15,-4-1 1 0,-1-4-1 16,-1-1 3-16,-4-2-1 0,2-5-1 0,-5 1 2 16,-2-5-1-16,0-1-1 0,0-3 1 15,-1-3-1-15,1 1 0 0,-1-1 0 16,0 0 1-16,0 0 0 0,-4-3 1 16,-1 1-3-16,-5-7-3 0,3 1-28 15,-3-5-38-15,3-3-41 0,1-5-90 16</inkml:trace>
  <inkml:trace contextRef="#ctx0" brushRef="#br1" timeOffset="30823.08">17954 5399 468 0,'0'0'14'0,"0"0"-7"0,0 0-1 16,0 0 38-16,0 0 2 0,0 0-27 16,0 0-8-16,0 0-4 0,-36 4-5 15,17 8 3-15,2 2 3 0,-1 2 0 16,-2 2 1-16,2 5 0 0,-4 6-4 0,1 2-1 16,-6 5 1-16,-1 3 1 0,-1 4 2 15,-3 0-3-15,-1 2 0 16,-3-2-2-16,-2 0 4 0,1 1-4 15,-2-1-2-15,-1 2-1 0,4-4 3 16,1 0 2-16,6 0 0 0,4-6 1 16,1 0-2-16,5-2 2 0,2-4-2 15,5 0 1-15,1-4-2 0,-1-4 1 16,6-1-3-16,-3-5 0 0,6-3 0 16,-4-3 0-16,5-1 1 0,1-5 1 15,0-3 4-15,1 1 2 0,0-1 1 16,0 0 2-16,0 0 4 0,0 0-1 0,0 0-2 15,0 0-4-15,0 0-2 0,0-1-4 16,-1-2 0-16,1-2-3 0,-1-4 0 16,1 1-1-16,3-3-31 0,8-4-45 0,0-7-37 15,-2 1-125-15</inkml:trace>
  <inkml:trace contextRef="#ctx0" brushRef="#br1" timeOffset="33913.08">18058 5971 111 0,'0'0'202'0,"0"0"-185"0,0 0 2 16,-52-22 15-16,48 21 28 0,4 1-18 16,0-1-5-16,0 1-6 0,4 0-15 15,4 3-11-15,4 2-1 0,9 3 3 16,5 0 13-16,8 1-1 0,6-3-2 16,5 2-5-16,1-4-3 0,6 0-2 0,5-2 0 15,2-1 1 1,10-1 0-16,3 0-2 0,5 0-1 15,1-5 1-15,7 1 2 0,5 0 1 0,-1-2-2 16,5 3 5-16,-7-2-1 0,-2 0-6 0,-5 2-1 16,-11-1 2-16,-6 3-1 15,-13-4 0-15,-7 4 0 0,-12-1-3 16,-10 0 2-16,-10 2-4 0,-5-1-2 16,-6 0 1-16,0 1 0 0,-6-4 3 15,-3 0 0-15,-5-2-4 0,-5-2 0 16,-5-2-11-16,-5-1-35 0,1 0-24 15,4 0-17-15,1-5-26 0,4 1-99 0</inkml:trace>
  <inkml:trace contextRef="#ctx0" brushRef="#br1" timeOffset="34273.08">19192 5707 160 0,'0'0'14'0,"0"0"4"0,0 0 30 0,-50-34 24 15,50 34 8-15,0 0-7 0,4 0-26 0,7 2-23 16,7 5 3-16,11 4 11 15,6 1-3-15,8 4-3 0,5 1-7 16,2 2-3-16,1-1-2 0,-1 2-3 16,-3-1-2-16,-1-2-2 0,-2 2-1 15,-4-2-5-15,-2-2-3 0,-3 1-4 16,-7-1 1-16,-2-1 1 0,-6-2-2 0,-4-1 1 16,-5 0 0-16,-6-2 0 0,-3 1 0 15,-2-1-1-15,0 1 1 16,-6 5 0-16,-5 0 1 0,-6 3 1 0,-3 2 1 15,-8 1 0-15,-4 3 0 16,-5 0 0-16,-6 3-1 0,-6 3-1 16,-3 0 0-16,-3 3 1 0,-3-4 0 15,5-1 0-15,7-3-1 0,6-2 5 16,8-1-1-16,8-8-2 0,3 1-1 0,9-5-1 16,2-4-1-16,8-2 0 0,1-3-1 15,1-1 0-15,2 0 0 0,7-7 0 16,12-2-20-16,12-9-29 0,15-2-44 15,7-5-78-15,-3 0-200 0</inkml:trace>
  <inkml:trace contextRef="#ctx0" brushRef="#br1" timeOffset="35193.08">20314 5685 218 0,'0'0'124'0,"0"0"-72"0,0 0-1 16,0 0-14-16,0 0 0 0,0 0-10 15,51-8 7-15,-21 8 2 16,2 2-8-16,5 1-5 0,5 3-3 0,6 1-4 15,7-2-2-15,4 3-2 16,6 0-6-16,2-1-1 0,1 1-1 16,0 0 2-16,-2-4-1 0,-4 2-1 0,-6-3 0 15,-7-2-1-15,-8-1 2 0,-8 0 0 16,-10 0 2-16,-11-1 3 0,-6 1 0 16,-6 0 0-16,0 0 2 0,-5 0 2 15,-5 0-1-15,-9 0-6 16,-8 1-7-16,-9 6 0 0,-5 4 0 0,-5 3 1 15,2 4-1-15,-2 2-1 0,2 6 0 0,1 3 1 16,-2 3 0-16,-3 7 0 16,-1 3 0-16,-2 3 0 0,0 4 1 15,-1-1-1-15,0 0 0 0,1-1 0 0,3 0 1 16,2-2 0-16,5-4-1 0,5-4 0 16,7-3-3-16,8-4 3 0,5-4 0 15,2-6 0-15,7-5 1 0,3-3-1 16,2-6 0-16,2-2 0 0,0-4 0 15,0 0 0-15,6 0 2 0,7-4 3 16,8 2 3-16,8-4-1 0,6 1 0 16,2 2-3-16,6 0 2 0,1-1-1 15,4-1 2-15,1 0 1 0,2-1-2 16,0 0-1-16,-2 0 1 0,-2 0-2 16,1 0 0-16,-1 0 0 0,-4 1-1 15,0 1 0-15,-6 0 1 0,-2 1-2 16,-5 1-1-16,-4 1 1 0,-9-2-1 15,-4 2 0-15,-4 1-1 0,-7-3-1 0,-1 3 1 16,-1-3-8-16,0-1-18 0,-7-3-15 16,-4-5-36-16,-4 0-47 15,-3-5-60-15,-1 3-114 0</inkml:trace>
  <inkml:trace contextRef="#ctx0" brushRef="#br1" timeOffset="35463.08">20412 6099 308 0,'0'0'134'16,"0"0"-100"-16,0 0 22 0,0 0 0 15,0 0-19-15,0 0-10 16,60-3 12-16,-23 9-7 0,3-4 0 16,5 1-5-16,3-1-3 0,3-2-5 15,2 0-1-15,1 0-3 0,1 0 1 0,-1 0-4 16,-7-2-1-16,-3 2-1 15,-12 0-2-15,-6 0-2 0,-12 0-2 16,-7 0-3-16,-3 0 0 0,-4 1-1 16,0 0 0-16,-1 1-1 0,-7 0-3 0,-3 3-27 15,-9-2-47-15,-6-2-57 0,1-1-90 16</inkml:trace>
  <inkml:trace contextRef="#ctx0" brushRef="#br1" timeOffset="37263.08">21760 5926 280 0,'0'0'130'0,"0"0"-72"15,0 0-1-15,0 0 12 0,0 0-28 16,0 0-8-16,0 0-12 0,0 0-8 0,0 0-4 15,-1 22 1-15,21-15 10 0,8-1 9 16,2-1-3-16,3-1-3 0,2-1-6 16,-2-1-3-16,0-2-4 0,0 2-2 15,-3-2-4-15,1 0 0 0,-7-3-2 16,-1-1-1-16,-9 2 0 0,-2-1-1 16,-3 1 0-16,-6 0 0 15,-3 2-14-15,0 0-44 0,0 0-26 0,-5 0-17 16,-5 4-70-16,0-2-108 15</inkml:trace>
  <inkml:trace contextRef="#ctx0" brushRef="#br1" timeOffset="37443.08">21700 6106 209 0,'0'0'187'0,"0"0"-141"0,0 0-12 16,0 0 2-16,0 0 20 0,0 0-9 15,46 54-16-15,-14-46 2 0,8-4-4 16,2-4 2-16,3 0 2 0,-1-4-8 15,-4-2-12-15,-2 1-5 0,-2-2-6 16,-3 3-2-16,1 0 0 0,-1 0-5 16,1-3-87-16,2-3-73 0,-3-3-178 15</inkml:trace>
  <inkml:trace contextRef="#ctx0" brushRef="#br1" timeOffset="37813.08">22801 5622 360 0,'0'0'95'0,"0"0"-39"16,0 0-6-16,0 0 11 0,0 0-12 16,0 0-14-16,0 0-21 0,0 0-8 15,62-4 21-15,-30 27 6 0,7 3-2 16,-1 5-2-16,-1-2-5 0,-1 1-5 0,-2-2-5 16,-4-1-2-16,0-1-5 15,-8-2-3-15,0 0-2 0,-6-3-1 16,-1-2-1-16,-4-2-1 0,-4-3-1 0,1-3 2 15,-7-1-1-15,-1-2-24 16,0-5-40-16,0-1-42 0,0-4-22 16,0-9-74-16,0-2-150 0</inkml:trace>
  <inkml:trace contextRef="#ctx0" brushRef="#br1" timeOffset="38003.08">23124 5627 368 0,'0'0'16'0,"0"0"43"0,0 0 15 15,0 0-19-15,0 0-24 0,0 0 8 16,-64 38 6-16,47-11-11 0,-3 3-8 16,-6 3-6-16,1 2-2 0,-5-2-1 15,-1 3-2-15,-3 2-7 0,2-4-3 0,1 0-1 16,5-6-2-16,8-3 0 0,6-2-2 16,5-8 1-16,7-3-1 15,4-7-21-15,14-5-47 0,8-3-26 16,10-12-49-16,3-1-103 0</inkml:trace>
  <inkml:trace contextRef="#ctx0" brushRef="#br1" timeOffset="38203.08">23296 5822 396 0,'0'0'124'16,"0"0"-73"-16,0 0-1 0,0 0 17 15,0 0-19-15,0 0-13 0,0 0-4 16,0 0-10-16,0 0-6 0,45-16 9 15,-4 10-5-15,3-1-9 0,-2-1-8 16,-6 2-1-16,-6 1 0 0,-4 2-1 16,1 0-1-16,-4 3-53 0,5 0-71 15,-4 0-87-15</inkml:trace>
  <inkml:trace contextRef="#ctx0" brushRef="#br1" timeOffset="38843.08">24139 6083 198 0,'0'0'84'0,"0"0"-31"0,0 0 15 16,0 0 13-16,0 0-13 0,0 0-10 15,0 0-3-15,0 0-7 0,0 0-13 16,-10-4-9-16,17-12-2 0,4-4-6 0,0-2-4 16,3-4-6-16,3-2-1 15,0-1-2-15,0-5-2 0,1 0-1 0,-1-2-1 16,2-4 1-16,-4-4-1 16,-2-1 0-16,0-5 0 15,-2 0-1-15,-4 0-1 0,-2 4 1 0,2 5 0 0,-5 9 1 16,-2 12 0-16,1 7-1 0,-1 8 1 15,0 5 1-15,0 0-2 0,0 0 1 16,0 5-1-16,-1 8-3 0,-1 7 3 16,-3 6 0-16,2 1 1 0,3 4 1 15,0 1 0-15,0-2 0 16,0 1 0-16,1-2 0 0,7 0 0 0,-5-1-1 16,7-4 0-16,0-2 0 0,5-6 0 0,3-5-1 15,3-3 0-15,4-4 0 16,5-4 1-16,2-9-1 0,2-4 2 15,-3-6-1-15,-1-3 0 0,-6-2-1 16,-5-3 0-16,-3-1 1 0,-4-1-1 0,-4 1 0 16,-3 0 1-16,-5 2 0 15,0 6-1-15,-1 6 1 0,-2 7-1 16,-2 5 2-16,2 3-2 0,-5 10 3 0,-1 7-2 16,-5 8-1-16,1 4 1 15,5 1 2-15,0 0 3 0,5 0-2 0,4-3-1 16,12-1 2-16,4-2-1 15,7-2 1-15,6-4-2 0,3-4-2 0,2-4 1 16,-2-6-1-16,-1-2 0 0,-2-3 0 16,-3 0-1-16,-7-1-2 0,-6-3-22 0,-7-1-23 15,-6 1-41-15,-2 0-21 16,-10-1-58-16,-3 1-132 0</inkml:trace>
  <inkml:trace contextRef="#ctx0" brushRef="#br1" timeOffset="39253.08">22570 6295 307 0,'0'0'170'0,"0"0"-160"0,0 0-6 16,0 0 17-16,0 0 5 0,0 0-11 15,58 5 8-15,-23-9-1 0,5 1-4 16,9 1-2-16,6-3 0 0,7 3 5 16,11-5-1-16,10-2-3 0,10 1 1 0,13-2-1 15,11 1 3-15,11-1-6 16,10-1-8-16,9 0-4 0,7-1 7 0,8 4 2 15,2 0 9-15,0-1 3 16,-9 3-10-16,-6-3-12 0,-11 2 5 16,-15 1 7-16,-12-2-4 0,-15 1-2 15,-15 0-7-15,-16 0-2 0,-19 0 1 0,-20 1 1 16,-18 3 0-16,-11-3 0 0,-17 5-17 16,-16-1-38-16,-11 2-19 0,-14 2-7 15,-9 5-22-15,-9 5-69 0,6 0-67 16</inkml:trace>
  <inkml:trace contextRef="#ctx0" brushRef="#br1" timeOffset="39733.08">24105 6528 554 0,'0'0'3'16,"0"0"1"-16,0 0 12 0,44 76 23 15,-39-44-14-15,-1 6 0 0,-4 1-6 16,-2 0-7-16,-5-1-6 0,-6-6 0 0,0-1-4 16,2-4 0-16,0-4 1 0,-4-5-1 15,3-3-1-15,2-4 0 0,-2-4 1 16,0-2-1-16,1-4 0 16,-2-1 1-16,-3-4-1 0,1-5 1 0,-2-5 0 15,2-3 0-15,-2-3-1 16,1-5 0-16,1 1 0 0,4-8 1 0,3-5-1 15,-1-5 1-15,2 0-1 0,7 2 0 16,0 4 0-16,2 7 1 0,12 8-2 16,0 6 1-16,6 5 5 0,0 6 3 15,6 4-3-15,1 4 0 0,4 6 1 16,-1 0 4-16,1 2 1 0,0-2 1 16,-4-1 1-16,1-3-4 0,2 0-1 15,-1-3 0-15,0-3 2 0,3 0-1 16,1-5-4-16,4-5-1 0,-1-3 0 15,1-6-1-15,1-4 1 0,-3 0 0 16,-3-3-2-16,-4 2-1 0,-8 1-2 16,-3 4 2-16,-5 3 1 0,-7 1-3 15,1 3 1-15,-4 1 0 0,-2 1 1 16,0 0-2-16,-8 2 0 0,-1 1-32 16,-3-1-57-16,-6-6-62 0,4-2-202 0</inkml:trace>
  <inkml:trace contextRef="#ctx0" brushRef="#br1" timeOffset="43783.08">28789 5736 289 0,'0'0'133'15,"4"-63"-106"-15,-1 45 0 0,-1 8 20 16,-1 4 7-16,-1 6-8 0,0 0-18 16,1 9-12-16,1 8-11 0,3 10-2 15,-2 8 10-15,1 8 7 0,2 4 4 16,0 1 4-16,-3 3-11 0,-2-4-1 16,0-1-4-16,-1-1-5 0,-2-3-4 15,-3 0-2-15,-5-7 1 0,3-5-2 16,-4-4 0-16,6-8-11 0,-2-4-44 15,2-7-15-15,4-5-33 0,0-4-45 16,1-7-71-16</inkml:trace>
  <inkml:trace contextRef="#ctx0" brushRef="#br1" timeOffset="44043.08">28743 5731 310 0,'0'-79'61'15,"1"49"11"-15,8 8-18 0,2 4 12 0,4 3-13 16,5 5-13-16,7 0-3 15,1 5-11-15,6 3-1 0,3 2 3 0,0 2-2 16,2 5-4-16,-4 3-4 16,-5 1-4-16,-7 1-4 0,-11 5-5 0,-5 1-3 15,-7 4-1-15,-5 6 0 16,-15 0-1-16,-4 4 2 0,-11-1-1 16,-8-1-1-16,0-3 0 0,-2-3 0 15,6-4-2-15,4-7 0 0,8-4-3 0,4-5-1 16,7-4-2-16,6 0-9 0,4-6-3 15,6-3-13-15,6-7-16 16,11-2-37-16,8-4-68 0,4 1-129 0</inkml:trace>
  <inkml:trace contextRef="#ctx0" brushRef="#br1" timeOffset="44373.08">29844 5549 528 0,'0'0'9'16,"0"0"-8"-16,0 0 3 0,0 0 39 16,-70-46-28-16,35 45-9 15,-4 1 0-15,-5 8-1 0,-2 6-1 0,1 5 2 16,2 8 2-16,-5 5 0 16,5 7 3-16,0 8 0 0,1 8-1 15,3 5 1-15,3 8 2 0,4 4 4 16,7 2-7-16,8-1 4 0,11-4 1 0,6-1-2 15,6-10 1-15,13-7-2 0,6-4-2 16,10-9-1-16,4-3-1 0,8-10 1 16,6-4-3-16,4-5 0 0,-3-6-3 15,-4-5 1-15,-3-5-2 0,-9 0-2 16,-7-4-2-16,-4-3-2 0,-7-4-46 16,-5-4-41-16,-2-1-42 0,-8 0-118 15</inkml:trace>
  <inkml:trace contextRef="#ctx0" brushRef="#br1" timeOffset="44643.08">29751 5721 483 0,'0'0'3'16,"0"0"6"-16,0 0 37 15,0 0 20-15,0 0-27 0,0 0-21 0,0 0-6 16,0 0-4-16,0 0 9 0,46 39 11 15,-21-5 0-15,8 1-1 0,2 7-6 16,1 0-1-16,4 0-6 0,-4 3 0 16,-2-6-5-16,-1 0-3 0,-9-6 1 15,2-1-2-15,-11-5-3 0,-2-6 0 16,-7-3-1-16,-1-4-1 0,1-3 0 16,-3-6-3-16,-2-1-36 0,0-2-15 0,-1-2-13 15,0-3-9-15,1-8-7 0,1-3-66 16,1-3-34-16</inkml:trace>
  <inkml:trace contextRef="#ctx0" brushRef="#br1" timeOffset="44853.08">30184 5765 323 0,'0'0'41'16,"-5"-57"17"-16,-1 54 8 0,2 3 17 16,-9 7-40-16,-1 7-23 0,-8 6 2 15,-7 5 8-15,-3 7-5 0,-5 3-7 16,-3 0 0-16,-4 2 0 0,0 1 0 15,4 2-4-15,-4-2-2 0,6-1-2 0,5-4-3 16,1-4 0-16,10-2-2 16,1-7-1-16,8-3-3 0,1-4 0 0,8-6-1 15,3 0 0-15,1-6 0 0,5-1-21 16,10-4-51-16,9-7-9 0,15-6-71 16,-1-4-168-16</inkml:trace>
  <inkml:trace contextRef="#ctx0" brushRef="#br1" timeOffset="45383.08">30440 5492 492 0,'0'0'20'0,"0"0"12"0,0 0 3 16,0 0 17-16,0 0-28 0,0 0-13 15,61 5 11-15,-31 15 4 0,1 1-4 16,3 1 1-16,4 0-8 0,1 0-2 15,4-1-3-15,4-1-2 16,-1-4 4-16,3 1-7 0,-5-2-1 16,1-2-3-16,-8-3 2 15,-6-3-2-15,-7 0 0 0,-11-2 0 0,-3 0-1 0,-9-3 0 16,-1 1 0-16,0 1-1 0,-8 2 1 16,-4 2 2-16,-8 0-1 0,-5 1 1 15,-4 2-1-15,-6 0 2 0,1 1-1 16,0 5 3-16,-2 1 1 0,4 3 0 0,0 2 2 15,2 0-2-15,2 2 0 0,-2 0 0 16,2 1 0-16,0-3 1 0,5 3-1 16,1-1 0-16,2-1-2 0,7-2-2 15,1-3 1-15,2-3-2 0,6-2 0 16,2-3-1-16,2-4 0 0,0-2 0 16,6-3 0-16,6-2-1 15,6-5-20-15,10-5-21 0,7-7-40 0,6 1-39 0,4-5-91 16</inkml:trace>
  <inkml:trace contextRef="#ctx0" brushRef="#br1" timeOffset="45843.08">31514 5785 495 0,'0'0'27'0,"4"-53"-23"16,-7 39 2-16,-4 2 57 0,-4 1-12 15,0 1-26-15,0 2-1 0,-4 1-5 16,-3 4-3-16,1-1-4 0,1 2 0 16,-1 2 1-16,3 5 1 0,-2 4-2 15,2 5-2-15,-1 5-1 16,0 3 2-16,0 6 0 0,-3 3-2 0,1 0-3 16,3 2-2-16,0-2-1 0,2-5 0 15,6 2-1-15,2-7 0 0,4-3-1 16,1-3-1-16,7-7 1 0,4 1 1 15,6-7-2-15,4-2 3 0,7-2-2 16,0-11-1-16,-2-1 0 0,2-5-9 16,-5 0 6-16,-2-2 2 0,-6-2-1 0,-1 1 2 15,-6 0 2-15,1 2-2 16,-3 1 0-16,-3 5 0 0,1 3 2 16,-4 7-1-16,0-2 0 0,0 6-1 15,-1 12-1-15,5 4-2 0,2 10 3 0,0 4 1 16,3 4 4-16,0-2 1 0,5-1-2 15,1-5 0-15,4-5-1 16,3-2 0-16,-2-5-2 0,1 0 1 0,-1-5-1 16,-4-3 0-16,1-4-1 0,-4-2 0 15,2-4-25-15,-3-4-46 0,4-4-26 16,-2-2-51-16,-1-1-153 0</inkml:trace>
  <inkml:trace contextRef="#ctx0" brushRef="#br1" timeOffset="46163.08">31790 5553 471 0,'0'0'11'15,"0"0"2"-15,0 0 7 0,71-30 26 16,-40 36-1-16,1 8-13 16,1 6 2-16,1 2-8 0,-5 9 2 0,-4 3-7 15,-2 4 5-15,-7 1-3 0,-8 2-6 16,-3 2-4-16,-5-1 0 0,-8 1-8 15,-5-1-1-15,-4-5-3 0,-4 3-1 16,2-6 2-16,-3-1-2 0,-1-4 0 16,0-2 2-16,0-5-2 0,2-1 1 15,0-2 0-15,2-3 5 0,1-4 4 16,6-1 0-16,-1-4 0 0,6-1-5 0,1-1-1 16,1-5-1-16,4 0-1 15,-3 0-1-15,2 0 1 0,-3-3 0 16,3-3-2-16,0-1-18 0,1 0-19 15,-1 0-38-15,0-2-22 0,-1 0-54 16,0 0-178-16</inkml:trace>
  <inkml:trace contextRef="#ctx0" brushRef="#br1" timeOffset="52623.08">20936 8020 179 0,'75'0'1'16,"-13"-2"-1"-16,-5 1 0 0,-5 0 0 15,-4-1 2-15,-4 2-2 0,-8-3 0 16,-5 0 0-16,-3 1 0 0,-6-2-3 16,-7 2-8-16,-5-3-7 0,-4 2 0 15,-5-1-2-15,-1-3 0 0,-5 3-54 16</inkml:trace>
  <inkml:trace contextRef="#ctx0" brushRef="#br1" timeOffset="53163.08">20483 7975 144 0,'0'0'1'0,"0"0"5"16,0 0 4-16,-51 28 5 15,42-21 4-15,4 0 0 0,2 2-14 16,3-2 21-16,0-1-17 0,1 2 2 0,5-1 4 15,7 1 4-15,4 1 2 16,8 1 1-16,6-2-1 0,7-3 3 0,5 2-1 16,6-4-12-16,5 0-3 0,5 3-4 15,4-5 2-15,6 2 1 0,2-1-1 16,5 0 0-16,6 1-1 0,4-3 1 16,7 2 0-16,8-1 5 0,4 2 3 15,5-1-8-15,4 1-6 0,2-2 0 16,4 1 0-16,4 0 3 0,0 0-2 15,3 0 1-15,2 1 0 0,-3 1 1 16,1-2-3-16,1 2 2 0,-6-2-2 16,3 3 1-16,-6 1 2 0,-1-4 0 15,0 1 0-15,-1-1-3 0,0-2 2 16,-2 2-1-16,0-1 2 16,-1 1 0-16,-1-1 2 0,-3 4-1 0,0-1 2 0,0 0-6 15,1 2 1-15,-6 0-1 0,2 3 1 16,-4-2-1-16,-4 0 0 0,-1 0 0 15,-6 0-16-15,2-5-53 0,-14-2-99 16</inkml:trace>
  <inkml:trace contextRef="#ctx0" brushRef="#br1" timeOffset="66103.08">28810 8501 350 0,'0'0'56'0,"0"0"8"16,0 0-3-16,0 0-9 0,0 0-17 0,0 0-8 15,0 0-6-15,0 0-1 0,53 1 4 16,-25-1-1-16,2 1 4 15,1-1-4-15,4-1-1 0,3-4-2 0,-3 0-5 16,0 1-6-16,-4-2 0 16,-4 0-5-16,-4 2-2 0,-6 1-2 15,-2 1 1-15,-8 2-1 0,-1 0-1 16,-5 0-30-16,-1 5-43 0,-5 4-24 0,-5 2-35 16,-4-1-73-16</inkml:trace>
  <inkml:trace contextRef="#ctx0" brushRef="#br1" timeOffset="66293.08">28750 8670 374 0,'0'0'77'0,"0"0"-16"15,0 0-33-15,0 0 23 0,74 7-5 16,-38-8-2-16,0-4 1 0,5 1-5 16,-4-1-4-16,-3 3-7 0,-9-1-12 0,1 3-11 15,-5 0-4-15,2 3 0 16,-1 1-2-16,-2 0 0 0,2-1-2 15,3 2-31-15,-2-3-29 0,3-1-20 16,0-2-51-16,-3-5-125 0</inkml:trace>
  <inkml:trace contextRef="#ctx0" brushRef="#br1" timeOffset="66543.08">29505 8329 483 0,'0'0'52'0,"0"0"-8"16,0 0 22-16,0 0 1 0,0 0-28 16,0 0-17-16,0 0-6 0,0 0-9 15,0 0 0-15,3 69 20 0,-3-30 1 0,0 0-8 16,0 2-5-16,0 0-3 16,3 0-5-16,-1 0-2 0,3-2-2 0,-2-1-2 15,-2-2 0-15,-1-6-1 16,0 0 0-16,0-5 0 0,0-6-5 15,0-4-36-15,0-1-25 0,2-8-36 0,1-4-32 16,1-2-126-16</inkml:trace>
  <inkml:trace contextRef="#ctx0" brushRef="#br1" timeOffset="66813.08">29478 8381 350 0,'0'-62'107'0,"1"44"-73"0,6 7 22 15,-1 6 17-15,1 0-15 0,5 4-25 16,6 1-8-16,6 2 0 0,-3 6 0 16,2 0-2-16,-2 4-9 0,-5 1-5 15,-4 2-6-15,-1 2-1 0,-4 3 0 16,-2 1-2-16,-5 3 1 0,-2 0 0 0,-9 5 0 16,-7 1 0-16,-4-5 1 0,-4 0-2 15,4-7 0-15,-3-5 1 0,6-4 0 16,0-5-1-16,4-3 1 0,0-1 0 15,5-8-1-15,3 0-18 16,5-3-21-16,2-2-26 0,8-5-33 0,5 0-135 16</inkml:trace>
  <inkml:trace contextRef="#ctx0" brushRef="#br1" timeOffset="67613.08">30379 8186 141 0,'0'0'152'16,"0"0"-115"-16,0 0 17 0,0 0 21 15,0 0-19-15,-6-51-14 16,1 48-11-16,-2 0-9 0,-4 3-5 0,-2 0-3 15,0 4-4-15,-3 10-1 0,-2 8 0 16,-3 6-2-16,-1 11 0 0,-2 7 3 16,3 8 1-16,-2 5 6 0,-1 9-2 15,5 4-1-15,0 5 0 16,1 0 0-16,6-2-7 0,9-1 0 0,3-10-4 16,5-4 0-16,12-7 0 0,2-7 1 15,7-2-1-15,3-7 0 0,5-7-1 16,3-1-1-16,3-6 2 0,3-4-1 15,-4-4 0-15,2-2-1 0,-5-4-1 16,-5-4 0-16,-6-2-2 0,-5-2 2 16,-7-1 0-16,-5 0 0 0,-7 0 0 15,-1 0 2-15,0-3 1 0,-5-3-3 0,-4-3-4 16,-4-4-30-16,0-2-19 0,-2-4-31 16,3-7-68-16,1 0-159 15</inkml:trace>
  <inkml:trace contextRef="#ctx0" brushRef="#br1" timeOffset="69103.08">30609 8204 128 0,'0'0'71'16,"0"0"-10"-16,0 0-21 0,0 0 1 0,-22-23 16 16,22 23-3-16,0-1-19 0,0 1-9 15,0 0-7-15,3 0 0 0,3 3 0 16,1 4-1-16,7 5 7 0,2 5-1 16,3 3 3-16,5 5-6 0,0 1-2 15,3 5-2-15,-4-2 1 0,4 0 0 16,-1 0-7-16,1-4 0 0,-3-1-4 15,2-4-1-15,-7-1-2 0,-2-2 0 16,-3-6-2-16,-1 0-1 0,-6-4-1 16,1 0 2-16,-5-2-2 0,-2-5 0 15,-1 2 0-15,0-1-3 0,0-1-40 16,-5 0-6-16,-3-3-43 0,2-2-73 0,-3-4-111 16</inkml:trace>
  <inkml:trace contextRef="#ctx0" brushRef="#br1" timeOffset="69343.08">30896 8280 349 0,'0'0'47'16,"0"0"13"-16,0 0-29 0,0 0 11 16,0 0 4-16,0 0-10 0,-38 65-15 15,16-36-4-15,0-2 1 0,-9 4-3 16,1-2-4-16,2-1-3 0,-1 2-1 0,3-7 1 15,5 0 0-15,5-3 0 16,2-3 0-16,6-4 1 0,1-2-3 0,4-4-2 16,1-1-1-16,2-5-2 15,0 2-1-15,0-3 0 0,0 0-2 16,2-3-45-16,4-9-55 0,3 1-137 0</inkml:trace>
  <inkml:trace contextRef="#ctx0" brushRef="#br1" timeOffset="71863.08">31156 8342 157 0,'0'0'142'15,"0"0"-106"-15,0 0-6 0,0 0 10 16,0 0 6-16,0 0-29 0,0 0-7 0,0 0 0 15,0 0 6-15,-48 0 0 0,45 5 4 16,3-2-3-16,0 0-6 0,3 4 0 16,3-2 5-16,9 2 8 0,1-2 2 15,4 0-1-15,6 0-2 0,-2-3-7 16,3 1 1-16,-4-1-7 0,5-1 0 16,-6 1 3-16,2-2-3 0,-4 0 1 15,-1-2 1-15,-6 0-1 16,-5 1 0-16,-2-2-2 0,-5 2-1 15,0 1-1-15,-1-1 0 0,0 1 0 0,0 0 0 16,0 0-3-16,0 0 0 0,0-2-2 16,0 1-1-16,0 0 1 15,0-1-2-15,-1 0 0 0,-1-1-1 0,1 2-11 16,-2 1-18-16,0 0-19 0,1 0-10 0,-2-1-33 16,-5-1-77-16,2 0-159 0</inkml:trace>
  <inkml:trace contextRef="#ctx0" brushRef="#br1" timeOffset="72903.08">30942 8198 144 0,'0'0'95'0,"0"0"-45"16,0 0-6-16,0 0 12 0,0 0 1 16,0 0-13-16,9-15-12 0,-9 15-13 15,-4 0-7-15,-5 6-6 0,-4 2-2 16,-1 4-3-16,-3 4-1 0,1 2 3 16,1 2-1-16,0-2-1 0,2 2-1 15,2 0 1-15,-1-2 1 0,-1-1-2 16,3 2 0-16,0 0 0 0,1-4-2 0,4 0-50 15,1-6-28-15,1-5-74 16</inkml:trace>
  <inkml:trace contextRef="#ctx0" brushRef="#br1" timeOffset="75163.08">31529 8684 286 0,'0'0'79'16,"0"0"-10"-16,0 0-10 0,0 0 10 15,0 0-23-15,0 0-8 0,0 0 0 16,0 0-5-16,0 0-18 0,11-48-3 15,-3 25-1-15,4-3-2 0,0-3-3 16,2 0 0-16,-2-4-1 0,1 0 0 16,2-4 2-16,-1-2-2 0,0-3 0 15,-4-3-3-15,0-1 1 0,0 6-1 16,-5 3 0-16,-2 8-1 0,-2 10 1 16,-1 4 0-16,0 8 2 0,0 3 3 15,0 2 1-15,0 2 3 0,0 0-4 16,0 3-7-16,-1 8-2 0,-1 9 2 0,2 3 0 15,0 8 0-15,0 0 0 16,2-1 2-16,4 2 0 0,1-2-2 0,2-4 2 16,3 0-2-16,0-5 0 0,0-3 0 15,-1-5 1-15,3-4-1 16,2-7 0-16,5-2 0 0,4-6 2 16,-1-8 0-16,-1-4-2 0,-3-2 1 0,-6-2 0 15,-1-1 0-15,-5-1-1 0,-3-2 0 16,1-2 2-16,-3-3 0 15,-2-2-2-15,-1 1 0 0,0 6 2 0,0 6-2 16,0 9 0 0,0 6 1-16,0 5 1 0,0 6-2 0,0 8-3 0,-3 9 3 15,1 4 0-15,-3 4 2 0,4 1 2 16,1-2 0-16,0-1 2 0,10-2-2 16,5 0 0-16,4-1-1 0,3-4 1 15,5-1-2-15,2-2 0 0,-2-4-1 0,0-2 0 16,-3-3 0-16,-7-1-1 0,-3-2-9 15,-8-1-30-15,-6 1-49 0,-3-2-38 16,-11 3-65-16,-3-2-174 16</inkml:trace>
  <inkml:trace contextRef="#ctx0" brushRef="#br1" timeOffset="75553.08">30515 8763 396 0,'0'0'62'0,"0"0"-31"15,0 0-11-15,0 0 13 0,0 0-4 16,0 0-13-16,0 0 5 0,73 13 3 15,-39-12-6-15,8 3 3 0,7-3-1 16,7 0-1-16,11-1-2 16,11 0 1-16,7 0-1 0,8 0-2 15,3-2 2-15,4 2-3 0,4-2-1 16,1 2-1-16,1-3-2 0,-5-3-6 0,-11 2-1 16,-12-1 1-16,-13 0 1 0,-15 2-1 15,-16-1 1-15,-13 0-2 0,-10 4-2 16,-11-1 0-16,0-1 0 0,-14-3 2 15,-4 2-3-15,-10 0-18 0,-11 3-30 16,-8 0-27-16,-6 6-16 0,1 2-37 16,5-3-82-16</inkml:trace>
  <inkml:trace contextRef="#ctx0" brushRef="#br1" timeOffset="76153.08">31217 8987 443 0,'0'0'25'0,"0"0"4"0,0 0 7 15,0 0 7-15,0 0-8 0,0 0-3 16,61 76 0-16,-51-45-2 0,-3 3-2 16,-5-2-8-16,-2-3-4 0,0-3-3 15,0-4-5-15,0-3-4 0,-2-5-3 16,0-3 1-16,-1-3-2 15,-2-5 1-15,1-1 0 0,0-2 1 0,-5-2 3 16,0-7-2-16,-5-2-3 0,-1-3 1 16,0-1 0-16,-2-1-1 0,2 0 0 15,-1 0 0-15,2 0 0 0,0-3 1 16,3 1-1-16,-3 0 0 0,7-3 2 0,2 4-2 16,3-3 0-16,2 3 1 15,1 4 1-15,7-1 0 0,5 7 1 16,0 2 0-16,9 3-3 0,1 2 1 15,6 3-1-15,1 4 1 0,1 0 1 16,2 0 2-16,-2 0 1 0,0-3 3 0,0 2 1 16,0-4-5-16,-3-2 0 0,0 0 0 15,-1 0 1-15,-1-4-1 0,-1-4 0 16,0-3 1-16,-4-2-1 0,0 0-1 16,-3 1 2-16,-6-1 0 0,-3 1-3 15,-3 4-1-15,-6 0 0 0,0 5 1 0,0 0-2 16,0 2-37-16,0-2-55 15,0-3-66-15,6-5-196 0</inkml:trace>
  <inkml:trace contextRef="#ctx0" brushRef="#br1" timeOffset="76853.08">32306 8542 247 0,'0'0'105'0,"0"0"-45"0,0 0-6 16,0 0 15-16,14-53-9 0,-9 52-20 16,0 1-11-16,2 0-5 0,4 1-8 15,3 6 1-15,4 3-1 0,3 3 0 16,1 1 0-16,1 3-1 0,-2 0-1 0,5 0-5 16,-2 1-3-16,0-1 0 15,0-2-3-15,0 0 0 0,-3-4-1 16,-4-2 0-16,-2-3-2 0,-4-1 1 15,-1-2 0-15,-8-1 1 0,-1 0-2 16,-1-1 0-16,0 3 1 0,-3-1 0 0,-7 3-1 16,-4 6 1-16,-7 2 2 0,-4 6-2 15,-3 3 0-15,-3 2 0 0,2 1 1 16,1 2-2-16,0-2 1 0,2 1-1 16,3-3 1-16,0 1 0 15,3-5-1-15,1 2 0 0,1-5 2 16,2-3-2-16,4 0 1 0,3-7 0 0,2 1 4 15,5-4-3-15,1-3 0 0,0 2 0 16,1-3 0-16,0 0-2 0,0 0 1 16,0 0-1-16,0 0 3 0,0 0-1 15,1-3-2-15,4-5-16 0,1-3-34 0,3-1-50 16,1-5-80-16,0 1-224 16</inkml:trace>
  <inkml:trace contextRef="#ctx0" brushRef="#br1" timeOffset="77873.08">32902 8170 209 0,'0'0'51'0,"0"0"-17"0,0 0-9 16,-38-51 19-16,29 48 12 0,1 2-19 15,-2 1-15-15,1 5-5 0,-3 4 3 16,-1 4-4-16,1 2 5 0,0 5 2 16,0 3-4-16,1 1-5 0,1 3 0 15,-2-1-5-15,-1 0-1 0,2 0-2 16,0-2 0-16,5-2-1 0,0-3-1 16,5-2-3-16,1-2 2 0,3-4-2 15,7-1 1-15,3-3-2 0,6-4 2 16,1-3 0-16,3-1 2 0,1-7-3 0,2-3 1 15,-2-5-1-15,-2-4-1 16,-4 0 0-16,2-3 0 0,-8-1 1 16,-3-2-1-16,0 0 1 0,-5-2 0 15,-3 2 0-15,-1 1-1 0,0 2 1 16,-5 2 1-16,1 5 0 0,0 4 4 16,1 5 4-16,-1 2 4 0,1 2-1 0,1 3-2 15,-1 0 0-15,-1 3-4 16,-3 4-5-16,1 2 0 0,0 5 0 0,2 1 2 15,0 2 2-15,1 1-1 16,2 2 1-16,1 0 2 0,0-1 0 0,1 1 0 16,4-3-1-16,1-1-3 0,1-2-1 15,2-1-1-15,-1-1-1 0,3-2 0 16,2-2 0-16,1-1-2 0,3-3 0 16,3 1-44-16,1-2-12 0,0-3-37 15,0 0-79-15,-2-2-129 0</inkml:trace>
  <inkml:trace contextRef="#ctx0" brushRef="#br1" timeOffset="78083.08">33051 8283 320 0,'0'0'56'0,"0"0"16"16,0 0 3-16,0 0-10 0,0 0-24 15,0 0-7-15,0 0-13 0,54-29-5 16,-31 23-3-16,-1 3-4 0,2 1-5 16,-4 2-4-16,-3 0 1 0,1 3-1 15,1 3-22-15,-3 1-56 0,-1 5-91 16,-4-5-144-16</inkml:trace>
  <inkml:trace contextRef="#ctx0" brushRef="#br1" timeOffset="78603.08">33249 8646 271 0,'0'0'177'0,"0"0"-89"0,0 0-39 0,0 0 9 16,0 0-16-16,44-56-27 0,-28 33-5 16,-2-2-3-16,-1-1-2 0,-1-2-1 15,-1-3 0-15,0-4 2 0,-3-3-1 16,0-3-2-16,-2-5-3 0,-1 2 4 15,1-1-2-15,-4 2 0 16,2 5 0-16,0 3 1 0,-1 4 0 0,1 10 0 16,-1 6 1-16,-1 9 5 0,-2 1-1 15,0 4 3-15,0 1-3 0,0 0 0 0,0 4-8 16,0 6-1-16,0 7 0 0,0 5 1 16,0 0 2-16,2 1 0 15,3-1 0-15,-1-1 2 0,2 1-4 16,2-5 2-16,0 1-1 0,3 0 2 15,0-4-3-15,3-1 0 0,0-2 0 16,0-4 0-16,2-3 0 0,0-4 0 16,1-4-9-16,3-5 0 0,-4-5 2 15,0-1 3-15,-5-4 2 0,-2-2 2 16,1-1 0-16,-5-2 0 0,1 0 1 16,-2 1 0-16,-1 3-1 0,-1 8 3 0,-2 5 2 15,0 5 4-15,0 2-3 0,0 4 1 16,0 7-7-16,0 5 1 0,0 2-1 15,0 4 2-15,0-1 5 0,0 0 2 0,2-3-4 16,6 0-1-16,1-2 0 16,1-3-4-16,2 1 0 0,-1 0 1 15,1-2 0-15,1 0-1 0,-4-2-38 0,0 4-36 16,-6-4-24-16,-4 2-84 0,-9-3-173 16</inkml:trace>
  <inkml:trace contextRef="#ctx0" brushRef="#br1" timeOffset="78933.08">32871 8649 367 0,'0'0'43'0,"0"0"-5"0,0 0 21 0,0 0 8 15,0 0-28-15,0 0-12 0,0 0-7 16,-24 4-7-16,34-1 2 0,7 3 2 16,11 0 17-16,8 0 1 15,10-2-6-15,4-2-7 0,6-2-2 0,1 0-6 16,5-3-2-16,2-4-1 0,3-3-2 16,0-1-2-16,-2-1-5 15,-2 0 1-15,-5 0-1 0,-7 1 0 16,-7 1 0-16,-11 2 1 0,-12 2-2 0,-8 0-1 15,-11 5 0-15,-3-1 0 0,-9 2 0 16,-9 0-26-16,-8 2-41 0,-6 10-34 16,-8 1-4-16,-2 2-57 0,3-2-90 15</inkml:trace>
  <inkml:trace contextRef="#ctx0" brushRef="#br1" timeOffset="79293.08">33113 8904 367 0,'0'0'40'0,"0"0"-11"16,8 57 39-16,-2-40 16 0,-2 0-36 16,2-1-9-16,-4 1-11 0,-1-1-8 15,-1 0-7-15,-2-1-6 16,-2-3-1-16,0-2 0 0,0-1 0 0,-1-7-2 16,1 2 1-16,1-3 4 15,0 0 2-15,1-1-2 0,-4 0-3 16,0-4-1-16,-2-5-3 0,-1 1-1 0,2-3-1 15,-3-3 1-15,1 1-1 0,3-3 0 16,2-2 2-16,2 0-1 16,2-1 0-16,1 2-1 0,7 0 2 0,6 4 3 15,5 1-5-15,5 2 3 0,3 6-2 16,4-1 1-16,-1 3 0 0,2 1-1 16,3 1 2-16,-1-1 0 0,1-3-2 0,-3 0 1 15,-3-1 1-15,0-1-1 16,-6-2-2-16,-1-3 0 0,-1 0 0 0,0-7-4 15,2 2-50 1,-3-4-15-16,-1-3-37 0,-1 4-115 0</inkml:trace>
  <inkml:trace contextRef="#ctx0" brushRef="#br1" timeOffset="79663.08">33457 7726 408 0,'0'0'5'0,"0"0"1"16,74-29 33-16,-42 40 12 0,6 10-17 15,2 7-5-15,6 7-6 0,-2 4 3 16,-1 7 4-16,-1 1-7 0,-4 4-1 0,-20 9-1 15,-18 4-2-15,0 11 1 0,0 0-6 16,0 3-7-16,0-2-2 16,0 2-1-16,0-6-3 0,0-4-1 0,0-3 0 15,0-1 0-15,0-7-1 0,-4-3-1 0,-24-4 2 16,1-5 0-16,-1-1-1 16,-1-2 2-16,-2-6-1 0,1-2 0 15,-1-4 0-15,-1-6 0 0,3-1 1 16,-1-4-1-16,3-2-19 0,5-4-11 15,1-5-23-15,3-3-16 0,2-4-61 16,1-1-119-16</inkml:trace>
  <inkml:trace contextRef="#ctx0" brushRef="#br1" timeOffset="105003.08">28583 10871 465 0,'0'0'40'15,"0"0"25"-15,0 0-24 0,0 0 1 16,0 0 9-16,0 0-25 0,0 0 1 16,0 0-15-16,50-5 8 0,-16 4-8 15,5 0 7-15,1-1-12 0,0-2 0 16,-4 4-4-16,-7 0-2 0,-6 2-1 16,-7 4 0-16,-8 3-32 0,-4 5-37 15,-6 0-32-15,-12 4-60 0,-6-3-108 16</inkml:trace>
  <inkml:trace contextRef="#ctx0" brushRef="#br1" timeOffset="105133.07">28381 11129 242 0,'0'0'173'0,"0"0"-91"0,0 0-53 16,58 14 30-16,-15-14-22 0,8 0-13 16,10-6-6-16,0 0-9 0,-2 0-6 15,-3-4-3-15,-10 3-44 0,-9-1-165 16</inkml:trace>
  <inkml:trace contextRef="#ctx0" brushRef="#br1" timeOffset="105343.08">29064 10799 214 0,'0'0'266'0,"0"0"-199"16,0 0-7-16,0 0 12 0,0 0-30 15,0 0-26-15,0 0-3 0,-3 73 7 16,-3-17 3-16,-3 7-5 0,5 0-4 16,2-3-6-16,2-6-5 0,2-3-2 0,5-3-1 15,3-3-5-15,0-4-45 0,-2-6-18 16,0-4-36-16,-1-11-91 0,-6-7-158 16</inkml:trace>
  <inkml:trace contextRef="#ctx0" brushRef="#br1" timeOffset="105593.08">29029 10823 390 0,'-2'-92'35'0,"2"65"37"0,2 1 4 16,8 11-5-16,-3 3-11 16,7 2-15-16,1 4-8 0,4 1-10 0,0 5-7 15,0 0-8-15,-1 7-4 16,-3 4-5-16,-4 1-3 0,-1 4 2 0,-5 4-2 15,-5 2 0-15,-5 7 1 16,-12 0-1-16,-6 6 1 0,-8-2 0 0,-4-2-1 16,-1-3-7-16,1-7-4 0,5-5-5 15,9-8-1-15,8-5-12 0,11-3-11 16,4-5-8-16,13-9-11 0,8-8-109 16,6 1-73-16</inkml:trace>
  <inkml:trace contextRef="#ctx0" brushRef="#br1" timeOffset="105863.08">29639 10532 340 0,'0'0'122'0,"17"-72"-92"15,-14 55-4-15,0 5 35 16,-3 6-12-16,0 4-10 0,0 2 0 0,0 0-13 16,-2 2-11-16,-8 13-9 0,-11 13-5 15,-5 16 1-15,-11 11 3 0,0 13 9 16,-2 8 8-16,1 6-7 0,1 3-4 15,8 4-3-15,5 2-6 0,11-6 4 16,8-7-4-16,5-10 1 0,11-9-3 16,6-8-2-16,2-8 2 0,7-9 0 15,2-6 0-15,1-9-1 0,2-6-15 16,-1-9-27-16,-2-4-13 0,-1-14-45 16,-8-8-81-16,-3-1-183 0</inkml:trace>
  <inkml:trace contextRef="#ctx0" brushRef="#br1" timeOffset="106263.08">29895 10717 323 0,'0'0'140'0,"0"0"-97"15,0 0 6-15,0 0 11 0,-13-51-2 16,18 47-14-16,12 2-23 0,7-1-8 16,8 3 0-16,7 0 8 0,3 7 3 15,6 3-4-15,1 2-4 0,-2 3-3 16,-6-1-1-16,-5 1-4 0,-10 5 0 0,-7-2-3 16,-8 5-3-16,-8-2-1 15,-5 6 0-15,-11 3 0 0,-11 4-1 16,-10 7 1-16,-7 1-1 0,-6 2 1 0,2 2-1 15,-6 1 0-15,1-2 0 0,-3-3 1 16,4-4-1-16,9-3-1 0,9-7 1 16,14-4 2-16,13-6 6 0,4-2-3 15,12-3-3-15,8-2 1 0,9-1-2 16,11-5 1-16,7-5 1 0,4 0-2 16,-3-10-1-16,-2 0 2 0,-8-2-4 15,-6 0-3-15,-7-1-20 0,-4 2-22 16,-7 0-40-16,-4-2-35 0,-7-3-90 15,-3 4-112-15</inkml:trace>
  <inkml:trace contextRef="#ctx0" brushRef="#br1" timeOffset="106433.08">29737 11105 337 0,'0'0'87'16,"0"0"7"-16,0 0-8 0,0 0-19 15,0 0-30-15,0 0-18 0,0 0-2 16,84-25 4-16,-27 21 1 0,6-1-2 15,-1 1-10-15,-2-1-8 0,-3 1-2 16,-2 3-13-16,1-3-53 0,-8-1-45 16,-10 0-130-16</inkml:trace>
  <inkml:trace contextRef="#ctx0" brushRef="#br1" timeOffset="106953.08">30530 10708 305 0,'0'0'94'0,"0"0"-62"15,1-51 47-15,2 45-11 0,4 5-6 16,3 1-18-16,7 3-19 16,9 5-10-16,9 4 6 0,2 4 2 15,8 0 4-15,-1 2-5 0,4 1-4 0,0-1-7 16,2 0-1-16,1 3-2 0,-4-2-4 16,0 1-1-16,-8-4-3 0,0-1 2 15,-13-1 0-15,-4-4-2 0,-10-3 1 16,-5-2 0-16,-6 0-1 0,-1 0 0 15,-7 3 0-15,-7 7 0 0,-11 5 3 16,-10 8-2-16,-8 4-1 0,-6 7 1 0,1 3 0 16,-2 5-1-16,5 0 1 0,-2 4 0 15,5 1-1-15,4-5-3 0,5-2 3 16,5-3 1-16,7-5-1 16,2-3 0-16,4-6 0 0,2-4 1 0,6-5-1 15,-1-4 0-15,5-5 0 16,2-4 0-16,1-6 0 0,0 1 0 0,0 0 1 15,0-1 1-15,0 0 0 0,0-5 2 16,5-4-2-16,4-6-2 0,2 3-2 16,5-6-10-16,5 1-26 0,3 0-48 15,6-8-39-15,0 5-166 0</inkml:trace>
  <inkml:trace contextRef="#ctx0" brushRef="#br1" timeOffset="108113.08">31803 10597 87 0,'0'0'134'16,"0"0"-70"-16,0 0-12 0,0 0-5 15,0 0 12-15,-35-57-10 0,23 49-15 16,1 1-4-16,-4 1-10 0,0 3-2 15,-2 0-4-15,0 2-1 0,-1 1-1 16,1 7-3-16,-1 7 0 0,0 8 0 16,1 3 0-16,0 8-3 0,3 3-1 15,-1 1 0-15,5 2-2 0,0-3 0 16,3-1-1-16,2-6 0 0,4-3-2 0,1-2 0 16,5-5 1-16,4-5 0 0,2 1-1 15,3-6 0-15,2-4 0 16,2-4 0-16,2-1 1 0,1-7 0 0,0-3 0 15,-1-4 1-15,-3-1-2 16,-5-3 1-16,1-2-1 0,-2-1 1 16,-5-2 1-16,1-6 0 0,-2 2-1 15,-3-4 1-15,0-1-1 0,-1 2 1 16,-1 2 7-16,0 8 3 0,0 5 2 0,0 6 0 16,0 6 4-16,0 2 2 0,0 1-5 15,0 0-8-15,0 5-4 0,-1 6-3 16,-3 2 1-16,2 5 0 15,-3 3 5-15,1 1 6 0,3 0-3 0,1-1-1 16,0 2 0-16,7-2-3 0,3 1-1 16,2-1-3-16,6-1 2 0,6-2-2 15,1-3 0-15,6 0 0 0,3-5 0 16,1-1-1-16,0-1-18 0,0 0-30 0,-1 1-46 16,-3-5-48-16,-5-2-114 0</inkml:trace>
  <inkml:trace contextRef="#ctx0" brushRef="#br1" timeOffset="108273.08">32087 10794 184 0,'0'0'183'0,"0"0"-129"0,0 0 0 16,0 0-16-16,0 0 10 0,52-18-17 15,-24 15-9-15,2-3-4 0,3 0-7 16,-5 0-6-16,-2 0-4 0,3 4-1 15,-8 1-30-15,-2 1-78 0,-5 4-143 16</inkml:trace>
  <inkml:trace contextRef="#ctx0" brushRef="#br1" timeOffset="108823.08">32362 11111 423 0,'0'0'92'0,"0"0"-42"15,0 0-2-15,0 0 8 0,33-51-21 16,-21 32-21-16,1-4-6 0,-1-3-5 16,-3-6 2-16,1-4 0 0,-4-2 1 15,1-5-3-15,-4-1 0 0,0-5-1 16,0-1 0-16,2 1 2 0,-3-1-4 16,0 7 3-16,-1 7-2 0,1 8 1 15,-1 8-1-15,1 6 1 0,-2 6 2 16,1 5 2-16,-1 1 8 0,0 2-1 15,0 0-5-15,0 2-8 0,0 7-1 16,0 6-2-16,0 6 3 0,0 2 0 16,0 4 0-16,0 1 1 15,0-3 1-15,4 1-2 0,2-3 0 0,2 0 1 0,4-1-1 16,1-2 1-16,3-3-1 0,0-3 0 16,2-4 0-16,1-5-3 0,3-5-12 15,3-1-5-15,-1-9 8 0,1-3 7 16,-4-5 1-16,0-1 3 15,-4-1 1-15,-5-2 0 0,-2-2 0 0,0-2 2 16,-2-3-1-16,-1 1 1 0,-1 5 1 16,-2 4 3-16,-1 8 3 0,-3 5 0 15,0 6 6-15,0 0 3 0,-6 6-11 16,-3 7-6-16,-3 5 0 0,1 4 3 16,0 2 6-16,5 3 3 0,4-5-3 15,2 2-1-15,8 0-8 0,5 0 1 16,6 2 0-16,4 0 1 0,4-3-2 15,3 0-1-15,2-7 1 0,0-1 0 0,0-6-1 16,-3 0-22-16,-1-4-22 0,-8-2-43 16,-6-1-51-16,-8-2-101 0</inkml:trace>
  <inkml:trace contextRef="#ctx0" brushRef="#br1" timeOffset="109153.08">31580 11123 171 0,'0'0'186'0,"0"0"-156"15,0 0 13-15,0 0 31 0,56 29-7 16,-21-27-21-16,16-1-3 0,14-1-2 15,11 0-10-15,9-5-2 0,5-2 3 16,-1-2-6-16,2-1-5 0,3 0-7 16,-6-2 4-16,-3 1-1 0,-10-1-10 15,-12 0-6-15,-5 2 1 0,-8-1 3 16,-9 1-1-16,-13 3-3 0,-12-2-1 16,-13 3 0-16,-9 0-7 0,-11 3-33 15,-11 2-60-15,-6 1-31 16,-5 0-89-16,0 0-74 0</inkml:trace>
  <inkml:trace contextRef="#ctx0" brushRef="#br1" timeOffset="109553.08">32144 11268 316 0,'0'0'97'0,"5"58"-77"0,2-40 9 15,1 2 32-15,-1-2 10 0,-1 1-33 16,1 0-16-16,-5-3-11 0,-2-3-7 15,0 0-2-15,-1-3 1 0,-4 1 0 16,-1-3 2-16,-4-1 2 0,-2 2 2 16,-4-4 1-16,-1 1-2 0,-1-3-3 15,-2-2 0-15,-1 1-4 0,1-2 0 16,2 0 1-16,1-6-1 0,1-1 1 16,2-5 2-16,-1-3 3 0,4-2 1 15,2-6-1-15,2 0-2 0,1-2-2 16,3-1 2-16,2 3-3 0,1 5 1 15,0 5 0-15,0 6 0 0,1 5 0 16,3 2 1-16,6 0-4 0,7 2 0 0,10 4 0 16,8-3 4-16,7-2 4 0,6-1 4 15,4-2 2-15,2-6-2 0,2-2-2 16,-1-1-2-16,-7-2 1 0,-3-1 1 16,-12 0-1-16,-10 1-4 0,-6 1-5 15,-6-2 1-15,-5 3 1 0,-2 1-1 16,-4 3 1-16,0 0-2 15,0-1 0-15,0 3-23 0,0-2-21 0,0 0-35 16,6-3-33-16,4-2-121 0</inkml:trace>
  <inkml:trace contextRef="#ctx0" brushRef="#br1" timeOffset="109923.08">32843 10373 95 0,'0'0'173'0,"0"0"-28"0,0 0-67 15,0 0-25-15,0 0-3 0,61-42-16 16,-34 57-10-16,4 3 1 16,2 7-2-16,0 7 0 0,1 4-5 0,1 10 0 15,-1 6-4-15,0 5-2 0,-5 11 0 16,-7 2-3-16,-9 3-4 0,-8 0-3 15,-5-7-1-15,-7-2-1 0,-6-7 0 16,-1-9 0-16,-1-3 1 0,0-9-1 16,-1-2-2-16,-1-4-1 0,-1-3 3 0,-1-2-1 15,0-5 0-15,-2-2 1 0,4-4 0 16,1-3 1-16,2-3-1 0,5-3 1 16,1-1 0-16,4-3 0 0,1-1 0 15,1 0 0-15,-1 0 1 0,-1-1 1 16,1-5-1-16,-1 2-1 0,0-1-1 15,-1-1-7-15,3 1-37 16,-2-1-15-16,0-4-46 0,0-1-129 16</inkml:trace>
  <inkml:trace contextRef="#ctx0" brushRef="#br1" timeOffset="113303.07">5483 8285 208 0,'-46'-52'37'16,"-3"20"-21"-16,-5 2-16 0,-9-1 0 0,-5 4 1 16,-10 3 1-16,-4 1-2 0,-5 7 0 15,-8 0 0-15,-1 4-2 0,-2 6 2 0,-3 1 0 16,1 4 2-16,0 1-2 15,-3 3 1-15,2 5-1 0,0 5 1 0,-4 3 2 16,3 4 2-16,1 7 14 16,-1 5-2-16,1 4-3 0,2 7-2 0,2 5-2 15,-1 7 0-15,4 2-3 0,2 4 0 16,3 3-2-16,4 6 6 0,9-1-3 16,6 2 0-16,12-2 0 0,9 1 1 15,7-2-4-15,9 1-2 0,10-1 0 16,6-2-3-16,7 0 1 0,7-3-1 15,4-1 0-15,12 2 1 0,10-3-1 16,11-1 7-16,10-2-5 0,13-4-2 16,10-8-1-16,11-3 1 0,9-7 3 15,6-4 0-15,6-3 1 0,1-6 3 16,6-2-1-16,-2-2 3 0,3-5 1 16,-1-3-1-16,-1-1-5 0,4-2 5 15,-1-3 2-15,1-2 17 16,0-3 8-16,0-1-25 0,3-7-7 0,-1-5-2 0,2-4-2 15,-2-2 0-15,-4-5 2 16,-5-1-1-16,-7-4 2 0,-6-1-2 0,-6-2 2 16,-4-4-1-16,-7-3 1 15,-3-4-3-15,-3-2 4 0,-6 0 0 0,-7-3 0 16,-2-3 0-16,-6-3 1 0,-6-5-1 16,-3 0 2-16,-5-4-1 0,-5 2 3 15,-8 0 2-15,-5 1 2 0,-8-1-1 16,-5 1-2-16,-1 5 0 15,-10-1 0-15,-3 4-2 0,-5 3-2 0,-4 1-2 16,-5 4 0-16,-3 1-1 0,-4 3 1 16,-3 2-3-16,-10 3 2 0,-1 3-2 15,-5 3 1-15,-7 5-1 0,-2 1 1 16,-5 7 0-16,-2 3-1 0,-3 4 1 16,0 3 0-16,4 0 0 0,0 2 1 15,3 3-2-15,5 1-5 0,9 0 4 0,2 3 0 16,5 2 1-16,4 1 0 0,5 1-1 15,5 1-2-15,4-1-26 0,10-1 4 16,6 1-18-16,7-2-11 0,6-2-43 16,12-3-39-16,3-7-109 0</inkml:trace>
  <inkml:trace contextRef="#ctx0" brushRef="#br1" timeOffset="114173.08">7285 6711 136 0,'0'0'191'15,"0"0"-170"-15,0 0-9 0,0 0 14 16,61 0 12-16,-32 0-3 0,8 0-8 16,8 0-7-16,7 0-6 0,9 0-1 15,6 3 0-15,6-2 2 0,9-1 0 16,4 2 1-16,5-2-7 0,6 0-1 16,5 0 1-16,7 0-4 0,-2 0 3 15,6-3-4-15,3 0 2 0,0-1 6 16,2-1-2-16,-2-2-4 0,-3 0 0 15,-6 0-6-15,-3 1 7 0,-3 1 1 16,-5 0 7-16,-5 3 6 0,-5-2-11 16,-11 2-5-16,-7-1-1 0,-12 1-3 15,-8 0 0-15,-14-1-1 0,-9 1 2 16,-12-1 1-16,-8 2 1 0,-4 1 3 16,-1-1 5-16,0 0 9 0,0 1 1 15,0-3-11-15,-1 2-4 0,-4-5-5 16,-4 2-2-16,-3-1-4 0,-4 1-21 15,-2 2-18-15,0 2-7 0,0 0-21 0,4 2-39 16,1-2-94-16</inkml:trace>
  <inkml:trace contextRef="#ctx0" brushRef="#br1" timeOffset="118763.08">29432 13335 394 0,'0'0'122'0,"0"0"-61"16,0 0-30-16,0 0-2 0,0 0 7 0,0 0-10 16,71-7 1-16,-36 1-3 15,0-1-3-15,4-1-8 0,-4-1 0 16,2 2-5-16,-5 0-1 0,-5 3-5 0,1 2-2 16,-11 2 1-16,0 0-1 0,-9 6-1 15,-4 5-44-15,-4 3-23 0,-12 6-22 16,-7 1-46-16,-8 0-75 0</inkml:trace>
  <inkml:trace contextRef="#ctx0" brushRef="#br1" timeOffset="118913.08">29391 13530 319 0,'0'0'45'15,"0"0"24"-15,0 0 7 0,0 0 12 16,0 0-32-16,0 0-13 0,0 0-17 16,0 0-13-16,0 0-6 0,82-3 1 15,-41-3 3-15,1 3-4 0,-2 0-6 16,-2 3-1-16,-1 0-2 0,0-1-39 15,0-1-60-15,2-1-71 0,-7-3-136 16</inkml:trace>
  <inkml:trace contextRef="#ctx0" brushRef="#br1" timeOffset="119153.08">30140 13280 451 0,'0'0'51'15,"0"0"-2"-15,0 0 11 0,0 0 15 16,0 0-32-16,0 0-17 0,0 0-5 16,0 0-5-16,0 0-7 0,-20 49 5 15,9-6 9-15,1 7-5 0,-1 1-4 16,5 1-8-16,0-1-3 0,1 0 2 16,5-1-3-16,0-2-1 0,0-1 0 15,1-5-1-15,4-4 0 0,3-4-19 16,-3-9-40-16,4-4-24 0,0-10-15 15,-1-7-44-15,-3-4-81 0</inkml:trace>
  <inkml:trace contextRef="#ctx0" brushRef="#br1" timeOffset="119423.08">30107 13362 449 0,'0'-76'30'0,"2"51"19"0,8 9 17 0,3 4-9 15,2 4-8-15,6 6-17 0,1 0-11 16,7 2-2-16,3 5 5 0,-1 1-6 16,-4 4-3-16,-3 0-4 0,-8 4-5 15,-2 4-3-15,-8-1-2 0,-2 6 1 16,-4 0-1-16,-4 4-1 0,-10 2 0 16,-6 1 1-16,-4 1 0 0,-5-6-1 15,-3-2-1-15,0-6 1 0,0-8 0 16,4-4 0-16,6-4 0 0,5-1 1 0,4-4 0 15,8-6-1-15,6-4-2 0,13-5-25 16,9-2-27-16,12-4-21 0,9 1-71 16,-5 3-210-16</inkml:trace>
  <inkml:trace contextRef="#ctx0" brushRef="#br1" timeOffset="119813.07">30908 13183 214 0,'0'0'165'0,"-16"-54"-129"15,9 37 11-15,5 8-2 0,-1 3 25 16,-7 3-22-16,1 3-8 0,-6 1-19 16,-7 13-14-16,-7 11-3 0,-8 14 0 15,-3 15 1-15,-1 10 4 0,0 13 2 16,3 5 1-16,1 5 0 0,8 3 2 16,9-3-2-1,7-1-1-15,10-4-3 0,3-6-6 0,5-6-1 0,9-11-1 16,3-7-2-16,5-11 1 0,6-8 0 15,5-9 1-15,1-10 0 0,3-6-2 16,3-8-8-16,-3-2-28 0,-2-10-18 0,-5-7-51 16,-8-3-150-16</inkml:trace>
  <inkml:trace contextRef="#ctx0" brushRef="#br1" timeOffset="120113.08">30934 13407 203 0,'0'0'275'0,"60"-30"-253"16,-25 25-3-16,2 4 47 0,0-2-20 15,3 3-3-15,-4 0-12 0,-3 1-2 16,-7 7-9-16,-9-1-6 0,-7 6-5 16,-5 6-3-16,-5 6-3 0,-6 9 1 15,-8 3 0-15,-6 8-2 0,-9 0 0 16,-1 4-2-16,-3 0 0 0,-4-2 2 15,5 0 0-15,6-5 5 0,3-6 6 16,14-3 0-16,6-5-1 0,4-6-9 16,8-5-1-16,10-3 0 0,7-8-1 15,6-3 0-15,7-3 1 0,4-9 0 16,-3-3-1-16,-3-3-1 0,-8 0-20 0,-4 0-39 16,-9-1-32-16,-7 0-48 0,-3 2-105 15</inkml:trace>
  <inkml:trace contextRef="#ctx0" brushRef="#br1" timeOffset="120233.08">30985 13775 298 0,'0'0'90'0,"0"0"-30"15,0 0-1-15,0 0 8 0,0 0-47 16,83-45-11-16,-32 29-1 0,6-2-6 0,-2-2 0 16,-2 2-2-16,-6-1-82 15,-13 1-150-15</inkml:trace>
  <inkml:trace contextRef="#ctx0" brushRef="#br1" timeOffset="120563.08">31252 13380 441 0,'0'0'18'16,"0"0"16"-16,10-55 13 0,7 51 1 0,12 4-21 16,8 2-5-16,9 9-1 0,4 5 2 15,1 5-2-15,-8 3 3 0,-4 3-3 16,-9-2-6-16,-6 5-5 0,-5-2-4 15,-5-1-3-15,-1 0-2 0,-2-4 0 16,-3 0 1-16,-1-4-2 0,-3-3 0 0,-1-1 1 16,-3-2 0-16,0 1-1 15,-9 4 2-15,-1 3 1 0,-6 9-2 0,-8 3 1 16,-4 8 2-16,-7 0 3 16,-5 2-1-16,-2 1-4 0,-5-1-2 15,1-2 0-15,0-7 0 0,7-2 0 16,5-7 1-16,7-8-1 0,11-5 0 0,10-6-3 15,5-3 3-15,1-3 0 16,5-3-2-16,8-9-8 0,6-7-37 0,6-8-46 16,0 1-129-16</inkml:trace>
  <inkml:trace contextRef="#ctx0" brushRef="#br1" timeOffset="121183.08">32141 13533 231 0,'0'0'157'0,"0"0"-85"16,10-57-15-16,1 36 22 0,6 3-29 15,5 3-8-15,2 5-14 0,2 2-7 16,2 7-1-16,-1 1 1 0,-3 9-3 15,-4 2-7-15,-6 7-3 0,-8 2-1 16,-6 4-7-16,-3 3 0 0,-14 4 3 16,-7 3-1-16,-4 3 0 0,-4 0-1 15,-1-1-1-15,1 0 0 0,2-2 0 16,6-3-1-16,2-5 1 0,12-4 0 16,6-6 0-16,6-2 0 0,12-3 0 15,12-1 2-15,10-4 0 0,12-5 5 0,10-1 3 16,5-3-2-16,1-5-5 15,-6-2-2-15,-9-2-1 0,-8 1-3 16,-9-3 2-16,-9 1-9 0,-5 2-53 16,-8-4-44-16,-7 0-80 0,-3-1-135 0</inkml:trace>
  <inkml:trace contextRef="#ctx0" brushRef="#br1" timeOffset="121443.08">32572 13240 331 0,'0'0'110'0,"0"0"-65"0,0 0-3 16,56-13 24-16,-26 33-18 16,4 9-9-16,1 7-4 0,-1 5-2 15,-6 6-3-15,-5 5-2 0,-5 6-8 16,-5 4-6-16,-8 1-2 16,-5 4-4-16,-10 0-4 0,-10 0-1 15,-7-2-3-15,-9-5 0 0,-5-3 0 0,-2-7-3 16,-3-7-4-16,4-6 0 0,3-8 7 0,3-6 1 15,9-5-1-15,6-9 0 0,9-3 1 16,5-5 0-16,6-1-1 0,1-8-1 16,10-7-41-16,2-1-34 0,5-7-35 15,-2 2-141-15</inkml:trace>
  <inkml:trace contextRef="#ctx0" brushRef="#br1" timeOffset="121883.08">29843 15894 182 0,'0'0'288'15,"0"0"-246"-15,0 0-9 16,0 0 31-16,0 0-26 0,0 0-10 16,72-29-5-16,-40 23 1 0,3 1-5 15,-2 0-1-15,0 0-6 0,-1 2-8 16,-4 2-2-16,0 1-2 0,-6 3 0 0,2 3-6 16,-4 4-39-16,-6 1-25 0,-7 5-28 15,-5-1-66-15,-3-1-64 0</inkml:trace>
  <inkml:trace contextRef="#ctx0" brushRef="#br1" timeOffset="122013.08">29842 16202 394 0,'0'0'49'0,"0"0"-6"0,0 0-1 16,0 0 7-16,0 0-8 0,64 44-4 16,-28-49 1-16,4-2-12 0,-1-4-12 0,0 3-11 15,0-1-2-15,0 2-1 0,-2-5-34 16,0-5-80-16,-6-4-189 0</inkml:trace>
  <inkml:trace contextRef="#ctx0" brushRef="#br1" timeOffset="122483.08">31126 15757 285 0,'0'0'131'16,"0"0"-125"-16,-59-30 8 15,37 23 6-15,-5 5 27 0,3 2-20 16,-4 4-1-16,2 5-4 0,-1 8-4 15,-1 7 0-15,4 9-1 0,1 12-2 0,5 12-4 16,6 8 3-16,3 10-2 0,6 0-2 16,3-1 0-16,8-5 0 15,9-8-5-15,7-10-3 0,0-10-1 0,6-11 0 16,3-8 0-16,4-9-1 0,3-8 3 16,1-5 6-16,4-11 17 0,0-11 5 15,-5-9-6-15,2-5 0 0,-8-5-8 0,-7-5-7 16,-2-4-3-16,-8 1 1 15,-5-4-3-15,-6-1-1 0,-6-2-1 16,-4-3 0-16,-12-4-2 0,-8-3 0 16,-4 2-1-16,-6 4 0 0,-5 12-1 0,4 10-8 15,1 13-10-15,3 9-3 16,5 10-18-16,2 6-17 0,6 6-2 0,3 5-29 16,6 3-66-16,4 3-70 15</inkml:trace>
  <inkml:trace contextRef="#ctx0" brushRef="#br1" timeOffset="123073.08">30858 16237 55 0,'0'0'15'0,"0"0"-15"0,0 0 15 15,0 0 5-15,0 0-8 0,0 0-12 16,0 0 1-16,0 0-1 0,-3 20 0 16,2-17 1-16,1-1 0 0,0 1 3 15,0-1 9-15,3-1-13 16,-3-1 17-16,1 0 45 0,-1 0-30 0,0-3-6 15,0-1-3-15,-1 0 17 0,-2-1-5 16,1 2-1-16,0-2 6 0,2 1-6 16,-1-2-7-16,1 3 7 0,0-2-3 0,0 1-9 15,5-1-7-15,2-3-3 16,3 3-4-16,2-3 1 0,1 2-3 16,4 0 1-16,-1-2 2 0,3 4 0 15,-1-3 1-15,1 5 0 0,0 2 0 16,0 0 0-16,1 13-3 0,-1 1 0 0,0 5 1 15,0 6-2-15,0 6 0 0,0 1 1 16,-5 2-1-16,0 3-2 0,-1-3-3 16,-1-2 2-16,-5 4-3 0,3-4 1 15,-2-3 0-15,1 3 0 16,-3-5-1-16,6-2 0 0,-1-2 0 16,-2-4 1-16,5-3 0 0,-1-3-1 15,3-2 3-15,3-3 11 0,3-1 2 0,6-4 10 16,-4-3-9-16,1-2-4 0,-3-7-9 15,1-1-3-15,-6-4-1 0,-1-3 1 16,-3-3-1-16,1-6-28 0,4-11-28 16,3-9-23-16,2-11-74 0,-2 2-164 15</inkml:trace>
  <inkml:trace contextRef="#ctx0" brushRef="#br1" timeOffset="123553.08">32183 15563 284 0,'0'0'74'0,"10"-64"-50"16,-7 42 6-16,-3 4 23 0,-1 1-1 16,-4 8 0-16,0 1-21 0,-4 5-7 15,-2 1-4-15,-2 2-4 0,-3 3-7 16,-1 6 3-16,-3 3-4 0,1 6 1 0,-2 4-1 16,1 3 1-16,1 5-3 0,2 6 0 15,0 2-2-15,0 4 2 0,-1 4-1 16,2 7-1-16,-1 2 1 15,2 4-3-15,-1 3 0 0,2 0 0 0,3 1 0 16,4 5 0-16,5-3-1 0,2-1 0 16,2 0 1-16,4-7-1 0,5-5 0 15,2-4 0-15,0-6 0 0,0-2 0 16,3-7-1-16,0-3 0 0,2-2 1 16,-3-8-1-16,2-4 0 0,-2-1 0 15,-1-7 1-15,0 1-1 16,0-4 0-16,-3-2 0 0,0-3 0 0,0 0 0 0,-2-3-3 15,0-4-20-15,1-3-14 16,-2-4-20-16,-2-2-28 0,-1-5-91 16</inkml:trace>
  <inkml:trace contextRef="#ctx0" brushRef="#br1" timeOffset="124153.08">32006 16151 142 0,'0'0'209'16,"0"0"-157"-16,0 0-5 0,-1-67 9 15,6 49 0-15,6 0-14 0,2-3-15 16,3 2-4-16,3 0 0 0,1 2-3 15,2 4-3-15,1 4-4 0,1 2 0 16,-1 2 0-16,-1 4-1 0,-1 1-3 16,-2 2-1-16,2 6 0 0,-3 1-3 15,1 3-2-15,-1 1 0 0,-3 1 0 16,-1 3-1-16,-4 3-1 0,-2 0 0 16,-6 4-1-16,-2 0 0 0,-7 3-1 0,-8 3 1 15,-6 3 2-15,-3-1-1 16,-5 1 0-16,-1 0-1 0,-3-4-2 15,3-1-3-15,-1-3-2 0,0-3 4 0,4-2 2 16,4-3 0-16,5-3 1 0,5-5 0 16,7-1 1-16,6-2-1 15,0-4-1-15,8 3 1 0,8-1 0 0,6-2 1 16,9-2 1-16,6 0 4 0,6-4 0 16,4 1-1-16,-2-5-3 0,-3 0 0 0,-4-2 0 15,-3 0-2-15,-8-3 0 16,-5 1 0-16,-2-4-25 0,-2-2-54 15,-4-3-71-15,-4-1-175 0</inkml:trace>
  <inkml:trace contextRef="#ctx0" brushRef="#br1" timeOffset="124483.08">32640 15740 333 0,'2'-61'81'16,"-2"45"-49"-16,6 4 14 0,-1 0-6 15,4 6 23-15,-1 4-21 0,6 2-15 16,5 0-11-16,4 8-3 0,5 7-4 16,-2 4 5-16,2 9 1 0,0 5-1 15,-4 10-2-15,-3 7 1 0,-6 4-1 16,-3 6-4-16,-7-1-2 0,-5-2-2 16,0 2-1-16,-10-2-2 0,-2-2 0 15,-4-2-1-15,-2-5 1 0,-3-2-1 0,-2-6-2 16,2-4-2-16,-3-4-10 15,1-4 4-15,-2-6 3 0,0 1 7 0,1-5-1 16,1-5 2-16,3 1-1 0,7-6 0 16,1-2 1-16,6-2 0 15,2-1-1-15,1-3 0 0,1 0 1 16,-2 0-1-16,1 0-3 0,-2-4-33 16,-4-1-15-16,-1-2-39 0,0-2-106 0</inkml:trace>
  <inkml:trace contextRef="#ctx0" brushRef="#br1" timeOffset="124903.08">29953 17434 295 0,'0'0'230'0,"0"0"-210"0,0 0-9 0,0 0 20 16,65 2 9-16,-35-2-11 0,5 0-7 16,5 0-10-16,4 0-4 0,-4-2-4 15,-1 1-2-15,-5 0 0 16,-9 1-2-16,-4 1-1 0,-7 4-16 0,-4 2-44 15,-6 4-31-15,-6 2-54 0,-9-1-40 16</inkml:trace>
  <inkml:trace contextRef="#ctx0" brushRef="#br1" timeOffset="125063.08">29928 17726 359 0,'0'0'30'0,"0"0"2"0,0 0 3 15,0 0 9-15,8 50-14 0,10-43 18 0,12 0-17 16,5-3-5-16,5-1-7 0,4-3 2 15,2 0-7-15,-5-3-8 16,0-1-5-16,-4-4-1 0,-2-2-31 0,4-8-70 16,-2-4-133-16</inkml:trace>
  <inkml:trace contextRef="#ctx0" brushRef="#br1" timeOffset="125703.07">31198 17453 123 0,'0'0'243'16,"0"0"-190"-16,-18-52-9 0,9 34 9 0,-5 1 13 16,-4 3-24-16,-5 7-12 0,0 5-11 15,-7 2-12-15,-4 8-4 0,-5 8 2 16,-3 5 0-16,3 7 4 0,-2 5 4 15,7 6-2-15,9 5-2 0,9 4-1 0,7 5-1 16,9 1 2-16,9 0-3 16,8-5-1-16,7-7-2 0,9-4-1 0,7-6-2 15,2-7-2-15,4-5 2 0,4-7 2 16,0-5 0-16,-3-7-1 0,-4-2 0 16,-1-11 2-16,-6-4-1 0,-3-5-1 15,-4-5 0-15,-6-1 3 0,-3-3-4 16,-5-3 2-16,-5-1-2 0,-7-3 0 15,-3-2 0-15,-2-1 0 0,-10-2 0 16,-5 0 0-16,-1 0-2 0,-4 0 1 16,-4 0-1-16,0 2 0 0,-1 4-1 15,0 2 2-15,2 5 1 0,-1 5 1 0,4 3 0 16,3 6-1-16,-1 4 1 16,6 2 0-16,0 3-1 0,5 2 0 15,3 2 1-15,2 1 0 0,0 1-1 16,0 6-1-16,2 1 1 0,0 9 1 15,1 2 2-15,1 10 2 0,0 6 2 16,1 8 2-16,6 6 2 0,1 6 1 0,1 5 4 16,-1 5-2-16,1 5-3 0,-1 2 0 15,0 0-1-15,-2-3-6 0,-1-3-3 16,1-4-1-16,-4-5-2 0,0-4 2 16,-2-5 0-16,1-6 0 0,0-5 1 15,2-7-1-15,-1-5 0 0,3-5 1 16,-2-4 0-16,0-5-1 0,-1-4 0 15,-1-3 0-15,-1-3 0 0,0 0 0 0,0-3 0 16,-1-4-21-16,-1-4-26 16,-3 0-32-16,1-4-22 0,1-9-73 15,2 3-140-15</inkml:trace>
  <inkml:trace contextRef="#ctx0" brushRef="#br1" timeOffset="126073.08">30917 18223 434 0,'0'0'76'0,"0"0"-18"16,0 0-16-16,0 0 9 0,0 0-16 0,0 0-17 15,0 0 5-15,53 7 2 16,-19-3-6-16,6-1-6 0,-3-2-4 0,4-1-6 15,-4 0-2-15,-3-3 0 0,-1-3-1 16,-3-3-9-16,-3-3-48 0,1-1-16 16,-6-4-33-16,2-8-55 0,-6-1-57 15</inkml:trace>
  <inkml:trace contextRef="#ctx0" brushRef="#br1" timeOffset="126273.08">30777 17385 232 0,'0'0'281'0,"0"0"-278"0,0 0 6 0,0 0 12 16,71-8 39-16,-39 7-25 16,3 0-11-16,3 0-12 0,1-3-6 0,0 1-3 15,2-1-2-15,0 0-1 0,7-1 0 16,1 0-8-16,2-2-61 15,11-2-90-15,-6-2-122 0</inkml:trace>
  <inkml:trace contextRef="#ctx0" brushRef="#br1" timeOffset="126603.08">32146 17283 244 0,'0'0'104'16,"0"0"-87"-16,-30-58-4 0,14 42 17 15,-2 6 28-15,-5 3-18 0,-2 5-14 16,-2 2-1-16,0 7-5 0,0 7-1 16,-3 5-2-16,1 6-2 15,1 10 1-15,0 8-4 0,0 11 3 0,2 8-4 16,3 12 2-16,3 11 0 0,3 6 1 0,6 4-3 15,5 2-2-15,6-5-1 16,1-10-6-16,10-6-1 0,4-13 5 16,4-11-1-16,0-12 0 0,-1-12 0 0,4-6-3 15,5-3 2-15,2-1-3 0,6-4-1 16,-1-6 0-16,2-8-13 0,1-5-61 16,4-21-76-16,-8-5-162 15</inkml:trace>
  <inkml:trace contextRef="#ctx0" brushRef="#br1" timeOffset="126833.08">31903 17686 357 0,'0'0'84'0,"0"0"-60"0,0 0 6 15,0 0 36-15,0 0-3 0,0 0-20 16,0 0-20-16,0 0-10 0,0 0 8 0,34 13 5 15,-2-13-10-15,2-2-10 0,4-5-3 16,1 1 0-16,-5-1-3 16,-1 0 0-16,-4 2-10 0,0 2-47 15,-1-1-29-15,1-2-60 0,-6 1-68 16</inkml:trace>
  <inkml:trace contextRef="#ctx0" brushRef="#br1" timeOffset="127133.07">32356 17616 300 0,'0'0'91'15,"0"0"-51"-15,0 0-11 0,0 0 25 16,11-57 5-16,6 50-23 0,6 1-14 16,7 3 1-16,3 3 6 0,4 0-9 15,-3 4-2-15,-1 4-2 0,-5 1-1 16,-8 1-6-16,-5 4-4 0,-9 2-2 16,-6 0-1-16,-3 4 0 0,-9 5-1 15,-5 3 2-15,-6 1-2 0,-3 3 0 16,-4-1-1-16,1 1 1 0,0-1-1 0,2-6-1 15,1 0-2-15,5-6 3 0,8-1 1 16,7-6-1-16,6-1-1 0,6-1 1 16,11-1 0-16,7-3 1 0,6-3 1 15,10-3 2-15,1 0-1 0,0-3 0 16,-4-3-2-16,1 1 1 0,-4-1-2 16,-4 1 0-16,-2-1 0 0,-6 0 0 15,-5-3-13-15,-4-1-32 0,-2-2-21 16,-1-5-54-16,-3-4-112 0</inkml:trace>
  <inkml:trace contextRef="#ctx0" brushRef="#br1" timeOffset="127473.07">32825 17347 252 0,'0'0'113'0,"0"0"-75"16,0 0-2-16,0 0 26 0,0 0-6 15,0 0-22-15,0 0-22 0,0 0-6 0,22 20 12 16,-4 4 2-16,5 5-2 0,1 5-2 16,-4 3-4-16,1 4-2 0,-3 4 2 15,-2 4-4-15,-1 3-2 0,-5 2 0 16,-4 0-3-16,-5 1-2 0,-1-3 0 16,-6-3-1-16,-4-3-3 0,-3 0 2 0,-2-3 1 15,-2-7 0-15,0-2-1 16,-3-5 0-16,-1-7 1 0,-1-3 0 15,-1-1 0-15,1-2 0 0,1-2 0 16,5-3 1-16,1-4-1 16,6-2 0-16,3-2 0 0,4-2 2 0,1-1-2 15,1 0-1-15,0-1 1 0,0-3-21 16,0-2-29-16,0-2-20 0,-1-6-66 16,0 1-84-16</inkml:trace>
  <inkml:trace contextRef="#ctx0" brushRef="#br1" timeOffset="135443.07">5582 14055 389 0,'0'0'187'0,"-12"-66"-181"15,12 47 0-15,0 8 7 0,0 7 21 16,0 4 8-16,0 0-13 0,-1 0-15 15,1 2-4-15,0 11-10 0,1 15 2 16,-1 15-2-16,0 18 3 0,0 16 10 16,0 12-2-16,0 11-2 0,0 5-2 15,0 8 13-15,0 9-8 16,0 3-4-16,3 5-2 0,6 2-1 0,-4-1-5 16,7-5 2-16,-8-6-2 0,2-8 3 15,0-7 2-15,-4-6 0 0,0-7-1 16,-2-6-4-16,0-7-1 0,-1-6 1 15,-6-5 0-15,1-10 0 0,0-9 0 0,-2-13-3 16,2-13-9-16,-2-10-14 0,1-11-21 16,-3-10-15-16,-2-17-35 0,-2-8-150 15</inkml:trace>
  <inkml:trace contextRef="#ctx0" brushRef="#br1" timeOffset="136373.07">5304 14147 113 0,'0'0'81'15,"0"0"-40"-15,-42-56 8 0,41 48-2 16,1 0 0-16,6 1-14 0,6 1-5 15,11 0-15-15,5 0 2 0,11 1 0 16,12-1 1-16,10-3-3 0,10-1-5 0,11-1 1 16,6-1-4-16,10-1-1 0,9 0-3 15,6 0 1-15,12-1-1 0,4-1 1 16,9 1-2-16,8 0 0 0,3 1 0 16,6 1 1-16,6 1 1 0,4 1 0 15,5 2 1-15,2 1-2 16,-1 0 3-16,-7 3 2 0,-5 1 5 0,-7 2 5 15,-10-2-1-15,-8 0-3 0,-12 2 7 16,-12-1 2-16,-12-1-2 0,-11-1-1 16,-11 2-2-16,-10-1-4 0,-6 1-7 15,-9 1 2-15,-8 0 0 0,-3 1-1 16,-8 0-2-16,-6 0-1 0,-5 0 0 16,-6 0-2-16,-4 1 1 0,-5 1-1 0,-3 2-1 15,1 2 0-15,-1 3 0 0,2 7 0 16,-2 3 1-16,1 4-1 0,-2 7 1 15,0 4 0-15,1 5-1 0,0 2 0 16,2 10 0-16,4 4 0 0,-2 9 0 16,5 10 0-16,-1 3 1 0,0 9-1 15,2 6 0-15,0 5 1 16,-1 3 0-16,0 1 0 0,1 4 0 0,-1-1-1 16,-1-4-2-16,1-3 2 0,0-8 0 15,1-4 0-15,-1-5 1 0,2-7 0 16,1-5 0-16,-1-6 1 0,0-1 2 15,-2-5 4-15,-2-3 3 0,-4-3-3 16,-1-5-2-16,-3-5 0 0,-2 0-1 16,-2-6-2-16,-5 1 0 0,-2-3-2 15,-4-3 0-15,-2-1 0 0,-4-4 0 0,-1-1-1 16,-6-5 1-16,-3 2 0 16,-3-6 0-16,-3-3-1 0,-6-2 0 0,-3-2 1 15,-4-2-1-15,-5-4 1 0,-3 0-1 16,-5-1 1-16,-6 0-1 15,-5-1 1-15,-3-2-1 0,-6-3 1 16,-4 2-1-16,-2-2 2 0,-4 0-2 0,-4-1 0 16,1-1-3-16,-3-2 1 0,-1-2 1 15,1 1 0-15,-1-2 1 0,-2-1-1 16,-1 0-2-16,-2-1 0 0,-4 0 0 0,-3-1-6 16,0 3 3-16,-2 3 4 15,-4 1 1-15,7 4 1 0,-2 0 2 16,0 3-1-16,4 0 0 0,-2 2-1 0,6 0-5 15,-2 0 4-15,5 1 1 16,7 2 0-16,2 2 3 0,6-1-2 16,7-1 0-16,5 1-1 0,6-4 0 0,11 1-6 15,6 1 6-15,8-2 0 0,11 0 1 16,10-3-1-16,5-7-31 0,12-8-28 16,4-14-38-16,10-3-118 15</inkml:trace>
  <inkml:trace contextRef="#ctx0" brushRef="#br1" timeOffset="136863.07">7002 13823 87 0,'0'0'24'0,"-9"-51"140"16,8 34-131-16,1 3 15 0,0 1-5 15,0 4 10-15,0 5-14 0,0 2-2 16,0 2 2-16,0 0-20 0,0 2-11 15,1 9-5-15,1 9-1 0,2 6 8 16,0 11 8-16,1 7 4 0,-3 7 6 0,0 6-12 16,0 8 0-16,0 4-6 15,2 5 2-15,0 8-1 16,-1 6-2-16,1 6-1 0,3 4-3 0,-3-2 0 16,-2 3 0-16,-1-3 1 0,-1 0 0 15,0-2-3-15,-2-1-3 0,-3 1 3 16,-4-6 3-16,2-3 2 0,-2-3-1 15,1-7-1-15,0-3 2 0,2-4 3 0,-2-5-1 16,2-4-2-16,0-7 0 0,1-8-5 16,2-9 2-16,2-8-3 15,1-9-1-15,0-10-1 0,0-5 0 0,0-6-5 16,0-12-22-16,0-13-22 0,0-16-45 16,0-13-55-16,-4 1-140 0</inkml:trace>
  <inkml:trace contextRef="#ctx0" brushRef="#br1" timeOffset="137313.07">5494 14631 208 0,'0'0'135'0,"0"0"-127"0,0 0-6 15,-55 15 1-15,47-10-3 0,0-1 0 16,5 0 1-16,2 0 0 0,1-1 0 16,8 2 4-16,9 0 4 0,10-1 15 15,10-1 8-15,10-3-6 0,13 0-6 16,10 0-8-16,8-2-1 0,10-2-2 15,11 0 2-15,11-1 4 0,3 1 5 16,11-2-4-16,7 2-3 0,5-2-1 16,9-2 0-16,5 4 2 0,4-3 8 0,9-1 1 15,2-2-3 1,4 0-7-16,2-2-7 0,-1 0 7 0,-2 1 3 16,-1 1 1-16,-3-1-1 0,-5 0-7 15,-8 2 2-15,-12 0-2 0,-16 1 0 0,-18-2-3 16,-18 2-6-16,-21-1-5 0,-18 1 5 15,-22 1 2-15,-16-2-2 0,-14-5-15 16,-17 0-20-16,-16-3-11 0,-19-5-46 16,-13 1-69-16,-2 0-59 0</inkml:trace>
  <inkml:trace contextRef="#ctx0" brushRef="#br1" timeOffset="137963.07">6201 14093 95 0,'0'0'170'15,"0"0"-116"-15,0 0-25 0,0 0 9 16,-6-59 18-16,-5 51-12 15,0 0-14-15,0 4-2 0,-3 3-3 0,-3 1-6 16,0 8-4-16,-1 5-2 0,-2 6-1 16,-2 5 4-16,0 4 1 0,-2 5-1 15,1 2-4-15,5 0-4 0,1 0-1 16,3-4 1-16,8-5-3 16,3-2-2-16,3-6-2 0,5-1 0 0,5-4 0 15,5-5 0-15,9-4-1 0,2-4 2 16,4-5 0-16,3-10 0 15,-2-4-1-15,-2-1 1 0,-7-3-2 0,-5 4 0 16,-4 0 0-16,-6 0 2 0,0 3-1 0,-5-3 4 16,0 4 8-16,-2 0-1 0,0 8-2 15,0 3-1-15,0 1 0 0,0 7 1 16,0 10-10-16,0 8-2 16,-1 12 2-16,0 2 1 0,1 2-1 0,0-4 1 15,4-3 1-15,9-2-1 0,3-8 1 16,7-2 3-16,5-1 6 0,7-10-4 15,4-5-1-15,2-3-2 0,-2-9 0 16,1-8 0-16,-1-1-1 0,-3-3-3 16,-3-2 2-16,-2 0-2 15,-2-1-27-15,-1-2-34 0,-3-2-46 0,2 0-103 16</inkml:trace>
  <inkml:trace contextRef="#ctx0" brushRef="#br1" timeOffset="138573.07">7826 14023 55 0,'0'0'275'0,"-5"-55"-186"15,-4 31-46-15,-3 2-16 0,-5 1 14 0,-2 3 2 16,-4 4-20-16,2 4-6 0,-5 8-5 16,0 2 0-16,-5 12-4 15,-1 11-4-15,-2 4 4 0,0 11 4 0,2 3-3 16,6 4 2-16,8 1-3 0,12-5 0 15,6 0-2-15,3-5-2 0,11-2-1 16,3-4 1-16,4-4 2 16,6-4 1-16,-4-5 2 0,9-6 0 0,0-5-1 15,0-6-1-15,1 0 1 0,-2-10-2 16,-4-4-1-16,-3-7 0 0,-4-1-3 16,-5-4 0-16,-5-1-1 0,-7-2 1 15,-3 0-1-15,-3-3 2 0,-8-1-2 16,-3 2 0-16,-3 0 1 0,-2 4-1 15,-2 7-1-15,1 5 0 0,0 4 0 16,0 6 0-16,3 3-1 0,1 2 1 16,6 5 0-16,3 5-1 0,6 2 0 15,1 4-1-15,11 10-1 0,6 3 3 16,8 6 1-16,6 4 2 0,2-1 1 0,1 2 0 16,-4-4 2-16,-5 1 1 0,-6-1-2 15,-10 2-2-15,-7-3-1 16,-4 1-1-16,-13-2 1 0,-8-1-1 15,-5-4-1-15,-5-2 0 0,-1-9 0 16,1-5-10-16,6-5-11 0,3-6-10 0,7-2-3 16,7-11-9-16,5-5-19 0,5-7-41 15,9-8-75-15,5 2-174 16</inkml:trace>
  <inkml:trace contextRef="#ctx0" brushRef="#br1" timeOffset="138853.07">8327 13966 289 0,'0'0'194'0,"0"0"-179"15,0 0 0-15,-28-53 9 16,17 47 33-16,-5 1-34 0,-1 3-7 0,-4 2-4 16,2 2 4-16,-1 9 0 0,-3 3 2 15,2 7-3-15,-1 6-1 0,2 4 0 16,2 6 1-16,3 2 3 0,4 2 3 15,3 0-7-15,5-2-1 0,3-3-5 16,0-4-4-16,8-2-3 0,2-6 0 16,9-5 0-16,2-4-1 0,4-4 0 15,5-5-11-15,2-6-30 0,3 0-9 16,2-8-15-16,-3-2-19 0,3-4-39 16,-7-3-17-16,-3 3-86 0</inkml:trace>
  <inkml:trace contextRef="#ctx0" brushRef="#br1" timeOffset="139183.07">8508 14118 156 0,'0'0'83'0,"-11"-54"-16"0,6 36-9 16,0 4-2-16,-2 0 8 0,3 4-11 15,-2 0-4-15,3 5-14 0,1 1-5 16,0 1-1-16,0 3-4 0,-4 0-4 16,-2 6-8-16,-4 7-7 0,-7 3-1 15,1 8 2-15,-2-1 6 0,0 2 1 16,5-3-5-16,2-4-3 15,8-1-2-15,4-4-4 0,1-1 0 0,6-1 0 0,5-6-1 16,1 1 0-16,2-3 1 16,0-3-2-16,2 0 1 0,-3-7-1 15,-3 1 2-15,-1-1 0 0,-5 3 2 16,-3 3-2-16,-1-1 3 0,1 2-2 0,-1 0 4 16,0 0 4-16,0 2 0 0,0 3-8 15,0 7-1-15,0 0 0 0,0 2 2 16,5-3-1-16,1-2 0 0,7-3 0 15,1-3 0-15,6-3-1 0,4-2 0 16,1-7-11-16,0-6-61 0,-2-5-36 16,-1-3-97-16,-7 0-176 0</inkml:trace>
  <inkml:trace contextRef="#ctx0" brushRef="#br1" timeOffset="139353.07">8611 13933 266 0,'0'0'146'0,"0"0"-65"15,0 0-35-15,0 0 18 0,50 8-22 0,-28 12-1 16,-1 5 5-16,-4 4-12 16,-4 3 3-16,-3 7-14 0,-8 0-2 0,-2 5-8 15,-8 5-7-15,-9 1-4 16,-5 3 0-16,-4 2-2 0,-7-3-10 16,-6-3-87-16,2-10-105 0</inkml:trace>
  <inkml:trace contextRef="#ctx0" brushRef="#br1" timeOffset="163993.07">6327 13718 207 0,'0'0'47'0,"0"0"-33"0,-62-44 9 15,45 34 3-15,-4-1 6 0,-2 3-7 16,3-2-8-16,-1 5-5 16,-3 4-5-16,1 1-3 0,-3 0 1 15,3 5-2-15,-3 3-1 0,3 3 3 0,3 2-1 16,-1 3-1-16,-2 2 0 0,5 1-3 16,-1 7 1-16,2 1-1 0,-5 6 0 15,0 6 0-15,1 3 0 16,4 4 0-16,-2 2 0 0,5 2 0 0,1 0 0 15,6 2-1-15,2-4 1 0,3-3 0 16,2-1 0-16,2 0 0 0,5-4 0 16,2 3 0-16,1-2-1 15,6 0 0-15,3-3 0 0,3 1 1 0,3-4 0 16,6-2 0-16,-1 1 0 0,3-5 1 16,3-1 0-16,-1-3-1 0,2-3 1 15,2-5-1-15,0-2 0 0,-4-3-1 16,2-3 1-16,-2-3 0 0,1-3 1 0,-3-3-1 15,-1 0 0-15,-1-5-1 0,1-5 2 16,2-2 0-16,-2-5-1 0,0-1 1 16,0-4-1-16,2-3 1 0,-2-3 2 15,0 0-2-15,-1-1 1 0,-4 0 1 16,-4-5 1-16,-1 2 0 0,-5-2 3 16,-5-1 3-16,-4-2 3 0,-6-1 1 15,-2-1 5-15,-6-3 4 0,-1 1-1 0,-6-6-8 16,-1-1-3-16,0 0-1 15,-7-1 0-15,2 0-2 0,-3 2-1 16,-4 3-1-16,0 3-2 0,-3 1-1 16,-3 6 1-16,-4 3-3 15,-3 6 1-15,-2 8-2 0,-4 10 0 0,2 7 0 16,0 5-1-16,1 9-14 0,9 5-20 16,7 0-30-16,12-5-39 0,11-8-78 15</inkml:trace>
  <inkml:trace contextRef="#ctx0" brushRef="#br1" timeOffset="164343.07">8242 13635 39 0,'-37'-55'2'0,"4"27"-2"16,-6 1 7-16,-1 3 30 16,-6 3-15-16,-3 3-11 0,-3 6 58 0,-4 3-63 15,2 7 6-15,-1 2 15 0,-1 6-1 16,3 5 0-16,1 6-8 0,4 4-6 15,0 8-4-15,1 6-3 0,3 10-4 16,-2 11-1-16,2 11 0 16,3 13 0-16,6 14-2 0,7 11-18 0,8 6-22 15,15 3-21-15,11-2 12 16,17-8-17-16,14-7 25 0,12-11 4 0</inkml:trace>
  <inkml:trace contextRef="#ctx0" brushRef="#br1" timeOffset="164523.07">7836 14931 43 0,'96'20'10'0,"-12"-20"-8"0,2-17 65 0,-2-12-38 15,-3-10 15-15,-1-11-11 16,-6-8-2-16,1-11-4 0,-4-7 9 0,-8-10 5 16,-7-7-8-16,-13-8 9 15,-12-6-10-15,-10-1 0 0,-13-1-5 0,-8 2-4 16,-11 9-2-16,-10 9-4 16,-3 16-8-16,-8 17-5 0,-8 21 1 0,-9 13-3 15,-14 16-2-15,-11 8-6 0,-16 10-29 16,-14 10-21-16,-20 1-49 0,-11-3-104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9:26:57.87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10244 7589 606 0,'0'0'0'0,"0"0"9"16,0 0-9-16,-11 70 3 0,10-44 2 16,1 4-1-16,3-1-2 0,8-2 1 15,3 1-1-15,5-1 3 0,5 0 1 16,3-2-3-16,5-1 2 0,3-4 2 16,1-3-4-16,2-3 0 0,-1-3 3 0,-1-4-1 15,0-1 0-15,-2-5-2 0,0 0-2 16,-1-1 2-16,-1-4 1 0,0-1-3 15,-2-4 2-15,-1 0-1 0,-6-3 1 16,-3-4-2-16,0 1 5 16,-4-1 2-16,0-3 1 0,-4-1-2 0,1-1 2 15,-3-1 3-15,-2-3-2 16,4-1-2-16,-5-2 0 0,3-3-1 0,-4-2-2 16,-1-3-1-16,-1 3 0 0,-4-1-2 15,0 4 0-15,-6 3 4 0,-1 2 9 16,-3 3 2-16,-2 0-5 0,-2 1-2 15,-3 1-2-15,-6 0-2 0,0 1-5 16,-6 0 1-16,1 1-1 0,-1-1 0 16,-1 2-1-16,0 3 0 0,1-2 1 15,5 1-1-15,1 4 0 0,3 2 0 0,3 5 2 16,1 0-2-16,-1 4-2 0,-4 2 2 16,-5 7 1-16,-1 5-1 15,-2 2-2-15,-1 8 2 0,7 2-4 0,-2 5-30 16,4-3-65-16,0-6-69 0,6-6-315 15</inkml:trace>
  <inkml:trace contextRef="#ctx0" brushRef="#br0" timeOffset="2640.26">24032 3756 143 0,'0'0'139'16,"-10"-55"-115"-16,8 38-7 0,1 5 20 15,-2 2 16-15,1 3 6 0,1 2-16 16,-1 3-1-16,2 0-7 0,-1 2-6 0,1 0-7 15,0 0-12-15,0 7-2 16,1 6-3-16,5 13-1 0,-2 10 11 16,4 8 13-16,-2 8-2 0,0 4-1 15,-1 1 0-15,-3-4-10 16,-2-4-6-16,0-6 4 0,-1-3-12 0,-4-5 1 16,2-5-1-16,0-6-1 0,2-5 1 15,0-7-1-15,0-5 0 0,0-3-1 0,1-2-36 16,0-2-30-16,0-5-32 15,-1-8-42-15,0-4-132 0</inkml:trace>
  <inkml:trace contextRef="#ctx0" brushRef="#br0" timeOffset="2958.82">23997 3640 392 0,'0'0'111'16,"26"-56"-83"-16,-7 40 2 0,3 3 26 15,0 1-12-15,6 3-9 16,-2 3-5-16,2 1-5 0,-1 5-4 0,-4 0-6 16,3 3-2-16,-1 6 1 15,-2 1-1-15,-2 4-7 0,-3 2-5 0,-2 5 1 16,-5 5-2-16,-3 0 1 16,-6 3-1-16,-3 1 0 0,-10 2 2 0,-11 3 0 15,-8-1-1-15,-7-3 3 0,-10-3-2 16,0-4 1-16,2-8-3 15,0-5 2-15,5-2 1 0,5-5-3 0,8-1-1 16,5-3-2-16,10-2 3 0,1-6 1 16,7-2-1-16,3-3 0 0,1-2-5 15,5-4-12-15,15 2-21 0,10-2-23 16,7-1-40-16,9-2-105 16,-6 1-195-16</inkml:trace>
  <inkml:trace contextRef="#ctx0" brushRef="#br0" timeOffset="3378.17">25180 3382 156 0,'0'0'364'15,"0"0"-344"-15,0 0-10 0,-45-55 19 16,22 50 5-16,-6 5-26 0,-4 0-2 15,-3 6-6-15,2 9 1 0,-1 4 3 16,1 7-1-16,1 6-1 0,1 8 2 16,-1 6 2-16,0 6 4 0,0 8 3 15,-2 3 2-15,0 5-5 0,2 2 0 16,1 2 2-16,3 4-2 0,8-1-3 0,6 1-1 16,8 1 4-16,7-6-4 0,16-2-5 15,10-4 2-15,8 1-1 0,6-5 0 16,5-6 0-16,3-5-1 0,3-5 1 15,3-8 1-15,-4-3 0 0,-2-7 0 16,-2-5 0-16,-5-6 1 0,-4-4 3 16,-4-2-6-16,-5-7-1 0,-5 0 0 15,-9-3 2-15,-8 0-2 0,-4 0 1 16,-2 0 0-16,-1-3 4 0,-4-4-2 16,-4-2-2-16,-2-1-1 15,-4 0-6-15,0-2-22 0,-1 0-3 16,3-2-20-16,5 2-21 0,0-9-57 15,7 3-95-15</inkml:trace>
  <inkml:trace contextRef="#ctx0" brushRef="#br0" timeOffset="4278.37">25362 3684 421 0,'0'0'24'15,"0"0"12"-15,0 0 5 0,0 0 23 16,0 0-23-16,0 0-19 0,-12-36-11 15,25 49-4-15,3 5 3 16,10 6 12-16,3 8 6 0,4 0-1 0,3 2 2 16,1-3-3-16,1 1-9 15,1-3-2-15,-3-1 3 0,-1-3-7 0,-2-2-2 16,-6 0 0-16,-3-4-2 0,-6 0-4 16,-3-4-2-16,-8-1-1 0,2-4 1 15,-6-3-1-15,-1-3-1 0,-1-4 1 16,-1 0-3-16,0 0-17 0,-3-1-12 0,-2-4-20 15,-2-5-26-15,0-4-20 16,0-2-52-16,-1-7-49 0</inkml:trace>
  <inkml:trace contextRef="#ctx0" brushRef="#br0" timeOffset="4551.74">25754 3653 248 0,'0'0'110'0,"0"0"-69"16,0 0 11-16,0 0 14 0,0 0 5 15,0 0-37-15,0 0-16 16,0 0-7-16,0 0 3 0,-59 72 3 0,37-35-1 16,-7-3-2-16,-1 6-2 0,0-3-1 15,-6 2-3-15,1 1-3 0,0-4 2 16,0 1-1-16,3-3-1 0,0-2-2 16,5-1 1-16,1-4-1 0,7-1-1 15,1-6 1-15,4-4-2 0,4-4 0 0,6-5-1 16,3-5 0-16,1 0 0 0,0-2 0 15,3-4-2-15,8-3-1 0,5-6-12 16,5-2-27-16,5-6-42 0,4-3-81 16,-1 1-170-1</inkml:trace>
  <inkml:trace contextRef="#ctx0" brushRef="#br0" timeOffset="5445.77">26320 3556 149 0,'0'0'262'16,"0"0"-227"-16,0 0 6 0,0 0 11 15,0 0-1-15,0 0-28 0,17-10-15 16,1 22 3-16,0 1 10 0,9 1 9 15,2 4-9-15,-2 0 1 0,6 0-3 16,-1-1-2-16,3 1-5 0,4-3-1 0,-3 2 0 16,1-3-2-16,-2-2-4 15,-2-1-1-15,-3-3-1 0,-3-2 0 16,-4-3-2-16,-4-2-1 0,-3 0 0 16,-5-1 0-16,-6 0 0 0,-2 0 0 15,-3-1 4-15,0 1-2 0,-1-1 0 0,-4 0 2 16,-3 1 1-16,-6 0-3 0,-8 1-1 15,-6 7 0-15,-4 4 0 0,-2 8 0 16,-3 1-1-16,2 4 0 16,0 3 0-16,1 4-1 0,-1 2 1 0,0-3 0 15,4 4 1-15,0-4-1 0,5-1-1 0,0-1 1 16,5 0 0-16,-2-4 0 16,5-1 0-16,3-3 2 0,1-2 1 15,3-3-2-15,1-4 2 0,2-2 0 16,4-5 1-16,1-2-1 0,3 0 1 15,0-2-1-15,0-1 0 0,0 0-1 16,0 0 3-16,0 0 0 0,0 0-2 16,0 0-1-16,0 0 0 0,0-1-2 15,0-4-12-15,8 0-16 0,0-3-25 16,3-3-49-16,1-5-97 0</inkml:trace>
  <inkml:trace contextRef="#ctx0" brushRef="#br0" timeOffset="7017.15">27172 3600 215 0,'0'0'275'16,"0"0"-254"-16,0 0 7 0,0 0 31 15,0 0-9-15,0 0-10 0,56-46-12 16,-31 42-7-16,5 3-3 0,4-2-1 15,2 3 3-15,1 0-4 0,0 4-4 16,-1 1 2-16,-2 1-3 0,-5-1 0 16,-3 0-3-16,-6-1 0 0,-7 2-3 15,-7 0-2-15,-5 0-3 0,-1 6-1 16,-4-1 1-16,-10 7-1 0,-6 4 2 16,-8 3 0-16,-3 0 0 0,-5 1 0 15,-1 2-1-15,-2-3 0 0,1-1 2 16,1-3-2-16,3-1 0 0,6-3 1 15,8 0 0-15,6-3 0 0,8-1 0 16,4 0 2-16,3 0-3 0,8-2 4 0,5-2-4 16,7 0 4-16,5-1 1 15,7-1 0-15,6-3-1 0,3-2-2 16,3-2 0-16,-3 0-1 0,1-3 0 0,-6-6 0 16,-4 3 1-16,-7-1-2 0,-6 0-1 15,-3 2-18-15,-7-2-13 0,-4 3-27 16,-5-3-29-16,-3-2-27 0,-8 0-89 15,-3 0-55-15</inkml:trace>
  <inkml:trace contextRef="#ctx0" brushRef="#br0" timeOffset="7162.64">27249 3778 363 0,'0'0'44'0,"0"0"1"0,0 0 1 0,0 0-20 15,0 0 20-15,0 0 1 0,71 6-16 16,-32-2-8-16,7 0-7 0,-1 0-1 15,0-1 1-15,-5-2-6 0,-3 1-7 16,-4-2-3-16,0 0-2 0,1 0-53 0,-5-6-62 16,-2-2-141-16</inkml:trace>
  <inkml:trace contextRef="#ctx0" brushRef="#br0" timeOffset="7468.39">27786 3351 246 0,'0'0'270'0,"0"0"-253"0,0 0 4 16,55-32 21-16,-24 38-13 0,8 6-5 15,6 10 9-15,2 4-11 0,-2 6 1 16,-3 7 0-16,-6 3-1 0,-4 5 1 16,-6 4-7-16,-6 4-2 0,-6 3-6 15,-7-1 0-15,-5 3-2 0,-4-1-2 16,-7-3-1-16,-4-3-2 0,-5-5 0 0,0-3-1 15,-8-5-1-15,-1-4 1 16,-1 1 0-16,-2-7 1 0,2-2-1 16,0-4 2-16,0-7-2 0,6 0 1 15,0-9 1-15,6-1-2 0,3-4 1 0,5-3 0 16,5-4-1-16,3-8-11 16,6-4-32-16,10-9-42 0,11-10-67 0,5 1-307 15</inkml:trace>
  <inkml:trace contextRef="#ctx0" brushRef="#br0" timeOffset="7861.44">28985 3642 421 0,'0'0'112'16,"0"0"-68"-16,0 0 7 0,0 0 6 15,67 4-20-15,-42-2 0 0,6-2 4 0,2 1-12 16,1-1-9-16,0 0-4 0,5 0-2 16,-3-3-4-16,-3 2-3 15,-4-2-3-15,-4 0-3 0,-6 1-1 16,-2 1 0-16,-7 1-1 0,-4 0-26 0,-5 0-26 16,-1 6-34-16,-1 2-19 0,-10 1-26 15,-1-1-55-15</inkml:trace>
  <inkml:trace contextRef="#ctx0" brushRef="#br0" timeOffset="8078.7">28910 3819 306 0,'0'0'94'15,"0"0"-56"-15,0 0 0 0,0 0 34 16,0 0-11-16,0 0-19 0,67 54 10 0,-16-50-11 16,10-1-8-16,3 2-3 15,6-4-5-15,-4-1-4 0,-2 1-3 16,-6-1-1-16,0 0-1 0,-4 0-2 15,-9 0 0-15,-6 0-8 0,-7-3-5 0,-9 1-1 16,-6-1 0-16,-7 0-2 0,-6 2 2 16,-3 0 1-16,-1 0-1 15,-5-3-12-15,-7 2-14 0,-6 1-16 16,-5-3-37-16,-7-2-44 0,2-1-116 0</inkml:trace>
  <inkml:trace contextRef="#ctx0" brushRef="#br0" timeOffset="13625.61">30793 3274 97 0,'0'0'33'0,"0"0"65"0,0 0-82 15,0 0-2-15,0 0 16 0,0 0 8 16,0 0-1-16,4-51-12 0,-6 41-2 0,0 3 5 16,-2 0 1-16,2 1-7 0,-1 1-6 15,-1-1 1-15,1 1 0 0,-3 1-2 16,2-1-2-16,0 1-5 15,-4 0-3-15,0 1 1 0,-2 0-3 0,1 1 1 16,-5 0-2-16,-1 1-1 0,-1 0 1 16,0 1-1-16,1 0 0 0,0 0 2 15,-1 1-3-15,0 3 2 0,0-1-1 16,0 2 0-16,-2 2 0 0,2-1-1 16,-3 4 1-16,2 0-1 0,1 1-1 15,0 2 1-15,0 1 1 0,0 3-1 16,1 3 0-16,1 1 0 0,1 5 0 15,0 2 2-15,1 4-2 0,5 5 1 0,0 3 1 16,2 0 0-16,4 5-1 16,1-2 3-16,3 1 1 0,6 0 0 15,-2-1-3-15,5-2 2 0,-3-6-3 16,3-6 0-16,3-4-1 0,0-4 0 16,5-2 2-16,-1-6-1 0,3-1-1 15,0-5 3-15,1-5 1 0,2-2 3 16,-1-4 2-16,5-9 1 0,2-2 1 0,-1-10-1 15,2 0 1-15,-6-6-1 0,1-4-2 16,-6-1-1-16,-4-4 1 16,-2-2 4-16,-3-5-1 0,-6-1-3 15,-1-3-1-15,-5-3-1 0,-4 5-1 16,-5 5-2-16,-7 7-3 0,-2 8 0 16,-7 6 0-16,1 5-1 15,-5 9-1-15,-3 5-10 0,-1 4-12 0,1 7-4 0,1 7-15 16,4 6-25-16,0-2-70 0,8 2-74 15</inkml:trace>
  <inkml:trace contextRef="#ctx0" brushRef="#br0" timeOffset="14005.16">30352 3692 378 0,'0'0'47'0,"0"0"-20"0,33-61 7 16,-19 46 19-16,2 1-7 16,0 2-20-16,3 2-3 0,-1 1-6 0,0 5-2 15,0 1-1-15,0 3-4 0,3 7-2 16,-3 6-4-16,3 8 2 0,-2 4-2 16,0 8 3-16,0 4-2 0,-3 1-3 15,0 2 1-15,-4-2-1 0,3-1 1 16,-3-1-2-16,1-4-1 0,5 0 2 15,2-4-1-15,2-3 0 0,3-6-1 0,-2-6 1 16,3-5 1-16,-2-6 1 0,-2-2 0 16,2-6 2-16,-3-5 3 15,0-3 1-15,-4-3 5 0,-2 1 0 16,-3-5 2-16,-6-1-2 0,0-1-3 16,-5-2-3-16,-1-1-8 0,-4 1-1 15,-4 0 0-15,2 3-14 0,-1-2-18 0,5 2-22 16,2-1-27-16,2-4-43 15,9 2-105-15</inkml:trace>
  <inkml:trace contextRef="#ctx0" brushRef="#br0" timeOffset="14351.21">31540 3095 238 0,'0'0'177'0,"0"0"-162"0,0 0-8 15,0 0 43-15,0 0-8 0,0 0-26 16,-58-21-9-16,41 33-2 0,-3 8 0 16,-1 7 3-16,1 8 0 0,-2 3 5 15,4 9-2-15,4 6 5 0,4 7 3 16,0 2-3-16,4 1-1 0,2-1-3 15,2-4 1-15,2-5-2 0,3-1-2 16,3-6-3-16,6-5-1 0,2-3 2 0,4-6-4 16,3-2 0-16,1-6 0 15,5-1-1-15,-2-5-1 0,1-4-2 16,-4-5 2-16,2-6-1 0,-2-3 0 16,-4-2-7-16,1-6-27 0,-1-5-28 0,-3-5-48 15,-3 0-74-15</inkml:trace>
  <inkml:trace contextRef="#ctx0" brushRef="#br0" timeOffset="14722.1">31809 3287 381 0,'0'0'91'0,"0"0"-83"0,0 0 7 15,0 0 43-15,67-26-10 0,-42 26-16 16,0 0-1-16,2 0-6 0,-3 3-4 15,2-1-4-15,-1-2 0 0,0 2 1 0,-4 0-3 16,-3 1-6-16,-6 1-3 0,-3 0-3 16,-5 2-3-16,-3 3 0 15,-1 4-2-15,-4 5 2 0,-8 3 1 0,-4 5-1 16,-4 0 2-16,-8 2 0 16,1 3-2-16,-2-4 1 0,-2 1-1 15,4-2 1-15,1-3-1 0,5-2 1 0,6-3-1 16,8-2 2-16,5-4-1 0,2 0-1 15,4 1 2-15,7-5-1 16,5 3 1-16,6-4 0 0,5-3 2 16,1 0-2-16,4-4 0 0,-5 0-1 0,-5-4-1 15,-1 0-10-15,-6-2-16 0,-2-2-19 16,-5 2-27-16,-5-4-52 0,-3-2-49 16,-4 3-128-16</inkml:trace>
  <inkml:trace contextRef="#ctx0" brushRef="#br0" timeOffset="14847.2">31822 3487 306 0,'0'0'111'0,"0"0"-68"15,0 0-17-15,0 0 6 0,65-20-7 0,-30 17-12 0,2 2-5 16,1 1-3-16,-3 0-4 0,-4 0 0 0,-7-1-1 16,-3 0-32-16,-6-3-87 0,-3-2-54 15</inkml:trace>
  <inkml:trace contextRef="#ctx0" brushRef="#br0" timeOffset="15118.14">32207 3142 216 0,'0'0'196'0,"0"0"-169"0,56-28-4 16,-32 31 27-16,7 10-5 0,5 5-12 0,1 5-2 15,0 5 2-15,-1 17-8 16,-5 5-5-16,-8 6 26 15,-9 4-28-15,-10-8-5 0,-4 2-2 16,-8 1-3-16,-7 1-3 0,-8 1 0 16,-5-2-1-16,-3-7-2 0,-1-8-1 15,0-4 0-15,4-8 0 0,4-3 0 0,1-6 0 16,5-2-1-16,2-5 0 0,5-2-1 16,1-2-1-16,4-5-1 0,0-3-5 15,2 0-23-15,2-6-16 0,1-9-29 16,1-3-74-16,0-4-212 0</inkml:trace>
  <inkml:trace contextRef="#ctx0" brushRef="#br0" timeOffset="22637.12">10874 6122 194 0,'0'0'78'16,"0"0"-44"-16,0 0-10 0,0 0 26 0,0 0 3 15,0 0-30-15,0 0-10 0,0 0-10 16,-50 50-2-16,26-19 5 0,1 0 1 16,3 1-3-16,2 0-2 0,-3 0 3 15,-1 1 1-15,4-1 2 0,1-1-1 16,1 1 0-16,2-4-3 16,1-2 0-16,4-4-4 0,2-2 2 0,3-3-1 0,3-5-1 15,1-4-1-15,1-2-9 16,6-6-33-16,1 0-17 0,4-9-41 15,-2-2-1-15</inkml:trace>
  <inkml:trace contextRef="#ctx0" brushRef="#br0" timeOffset="22927.48">11107 6200 212 0,'0'0'145'0,"0"0"-126"16,0 0-4-16,-50 25 36 0,32-12-15 16,2 1-12-16,-5 5-4 0,0 2-10 15,-2 3-3-15,3 2-1 0,-2 2 2 16,-1 1 0-16,2 2-2 0,-3 0 2 16,2 1-3-16,0 0 1 0,-3-3-4 15,5 0 4-15,3-3-5 0,2-2 0 16,6-3 0-16,1-3 1 0,6-2-2 15,0-5 0-15,2-2-1 16,0-6 0-16,5-1-26 0,6-2-24 0,2-6 1 16,4-5-30-16,5-6-35 0,-4 1-67 15</inkml:trace>
  <inkml:trace contextRef="#ctx0" brushRef="#br0" timeOffset="23194.29">11159 6336 247 0,'0'0'94'0,"0"0"-63"16,0 0 16-16,0 0 0 0,0 0-24 0,-53 17-5 15,35 0 0-15,-1 4-8 16,-3 5-3-16,0 0 2 0,0 5 1 16,-5 1-2-16,1 2 1 0,-2 1 2 15,-2 2-3-15,1 1-2 0,1-3 3 16,4 0-5-16,2-1-2 0,4-3-1 15,4-2 0-15,3-5-1 0,7-4 0 16,1-3-1-16,0-3 1 0,3-6 0 16,0-2-2-16,5-3-26 0,-1-2-21 15,7-1 2-15,2-5-4 0,3-6-28 0,7-6-23 16,-4 2-84-16</inkml:trace>
  <inkml:trace contextRef="#ctx0" brushRef="#br0" timeOffset="23481.19">11288 6467 258 0,'0'0'118'0,"0"0"-77"15,0 0 9-15,0 0 11 16,0 0-27-16,0 0-15 0,-57 1-3 0,38 11-2 16,-1 5-5-16,1 6-5 0,-2 2 1 15,-2 5 2-15,0 2-3 16,-3 5-2-16,-1 2 2 0,-5 3 3 15,0 3 0-15,-3-2-4 0,3 1 0 16,2-4 1-16,4-3 2 0,8-4-6 0,7-6 1 16,3-4 0-16,3-2-1 0,2-6-1 15,2-5 0-15,1-5 0 0,3-2-17 16,5-3-27-16,5-7-9 0,8-3 1 16,5-9-53-16,5-5-35 0,-4 3-117 15</inkml:trace>
  <inkml:trace contextRef="#ctx0" brushRef="#br0" timeOffset="23725.09">11417 6549 376 0,'0'0'55'0,"0"0"-24"16,0 0 21-16,0 0-9 0,-53 19-21 15,34 1-5-15,-2 2 0 16,-2 6-5-16,-2 2-1 0,3 4-5 15,-2 0 0-15,0 4 0 0,2 2 0 0,-1-2 3 16,3 1-3-16,1-2-2 0,2-2 0 16,-2-1-1-16,4-3-2 15,0-6 1-15,4 0-2 0,5-6 0 16,3-5 0-16,3-1 0 0,0-8-1 0,9-3-40 16,6-3-19-16,7-11-12 0,7-5-24 15,1-5-57-15</inkml:trace>
  <inkml:trace contextRef="#ctx0" brushRef="#br0" timeOffset="23957.73">11582 6694 336 0,'0'0'91'16,"0"0"-56"-16,0 0 20 0,0 0-15 15,0 0-20-15,0 0-7 0,-57 55-2 16,36-28 3-16,-4 5-1 0,1 0-4 15,1-2-4-15,-1 2 3 0,4-3 0 16,1-3-6-16,3 2-2 0,1-3 0 16,3-1 1-16,6-5-1 0,-1-4 0 15,4-1 0-15,3-5 0 0,1-4-8 0,10-3-44 16,5-2-20-16,3-9-28 16,2-2-72-16</inkml:trace>
  <inkml:trace contextRef="#ctx0" brushRef="#br0" timeOffset="24198.48">11774 6759 234 0,'0'0'202'0,"0"0"-148"0,0 0-14 16,0 0-2-16,0 0-14 15,0 0-8-15,0 0-7 0,-34 52-1 0,14-23 7 16,0 1 0-16,0 1-5 0,0-4-6 15,-1-1 1-15,2 2-2 0,3-3-2 16,1 1-1-16,4-6 2 0,4 1-1 16,4-6-1-16,2-6-1 0,2 1-1 0,3-7-33 15,8-3-31-15,2 0-44 16,5-10-44-16,1-2-152 0</inkml:trace>
  <inkml:trace contextRef="#ctx0" brushRef="#br0" timeOffset="24427">12032 6856 429 0,'0'0'44'16,"0"0"-15"-16,0 0 10 0,0 0-21 16,0 0-7-16,-56 50 9 0,35-29-3 15,1-1-10-15,2 0-1 0,-1-1-1 16,3-1-3-16,1 2 0 0,1-5 1 15,5-2-3-15,2-2 1 0,5 0-1 16,1-3 0-16,1-1 0 0,1-3-33 16,7-1-23-16,5-3-39 0,4-5-51 15</inkml:trace>
  <inkml:trace contextRef="#ctx0" brushRef="#br0" timeOffset="24640.48">12204 6931 345 0,'0'0'110'16,"0"0"-78"-16,0 0 5 0,0 0-9 15,0 0-8-15,0 0-2 0,0 0 2 16,0 0-7-16,-52 63-3 0,36-46-3 16,1-1-4-16,-1 3-1 0,0-2 0 15,0 1-2-15,4-4 1 0,1-1-1 16,9-4 0-16,1-1-1 0,1-2-40 15,8-4-27-15,7-3-41 0,7-6-29 0,-1-5-153 16</inkml:trace>
  <inkml:trace contextRef="#ctx0" brushRef="#br0" timeOffset="24841.29">12542 6897 277 0,'0'0'109'0,"0"0"-46"15,0 0-34-15,0 0-12 0,0 0 10 16,0 0 10-16,-60 62-8 0,43-43-17 0,-1-4-5 16,3-1-3-16,-1-1-1 15,8 1-2-15,-1-6 0 0,7 2 1 0,2-2-2 16,0-5 0-16,5 1-30 16,8-4-44-16,5-4-29 0,1-3-67 15</inkml:trace>
  <inkml:trace contextRef="#ctx0" brushRef="#br0" timeOffset="24988.96">12762 6946 272 0,'0'0'164'15,"0"0"-137"-15,-57 36 7 0,31-18 17 16,-5 2-17-16,6 1-7 0,1 1-12 16,5-3-11-16,4 0-3 0,8-5-1 15,2-3-72-15,5-6-176 0</inkml:trace>
  <inkml:trace contextRef="#ctx0" brushRef="#br0" timeOffset="27849.34">23726 6032 192 0,'0'0'248'0,"0"-50"-208"0,0 38 0 15,0 7 16-15,-2 0 2 0,1 5-10 16,1 0-10-16,0 0-15 0,-1 0-7 16,1 6-6-16,-1 8-2 0,1 9-6 15,-1 10 12-15,-3 11 12 0,0 4-1 16,2 2-6-16,1 0-2 0,0 0-4 15,-2-3-5-15,2-1-2 16,-3-2 2-16,-1-3 1 0,1-7-7 16,1-2-2-16,3-7 1 0,0-4 1 15,-1-5-2-15,1-6 0 0,0-2 0 16,1-4 0-16,-1-4-2 0,2 0-27 0,4-2-13 16,3-10-27-16,3-5-18 0,-2-4-57 15,1-2-144-15</inkml:trace>
  <inkml:trace contextRef="#ctx0" brushRef="#br0" timeOffset="28119.97">23689 5965 48 0,'0'0'422'0,"0"0"-361"0,0 0-21 0,0 0 6 16,0 0-8-16,0 0-14 0,0 0-9 15,77-22 14-15,-40 32 1 16,1 0-1-16,-2 4-2 0,-8 1-2 0,-6 1-20 15,-8 4-2-15,-2-1-2 0,-5 2-1 16,-3 4 1-16,-4 0-1 0,-11 4 1 16,-6-1 1-16,-2-3-2 0,-6-4 2 15,-1-4-1-15,-4-2-1 16,-3-3 0-16,-2-4 2 0,-5-2-1 16,8-2 0-16,7-3 0 0,6-1-1 0,12 0 0 15,7-6-28-15,10-4-40 0,14-4-31 16,2-2-174-16</inkml:trace>
  <inkml:trace contextRef="#ctx0" brushRef="#br0" timeOffset="28588.12">24890 5831 319 0,'0'0'108'0,"0"0"-92"0,0 0-3 15,0 0 31-15,0 0 1 16,0 0-26-16,0 0-15 0,-76-3-3 0,45 28 2 16,-3 3 1-16,1 7 2 0,2 6 3 15,2 5 4-15,6 7 5 0,2 7-3 16,4 7-1-16,3 4 14 0,0 6-9 16,3 4 1-16,2-2-8 0,1 2-1 15,6-3 0-15,2-6-2 0,12-5 1 16,6-7-2-16,9-6-5 15,2-5 1-15,7-7 2 0,1-3 1 0,-1-8 4 16,0-4-5-16,-4-5-2 0,-3-7-1 16,-8-5 0-16,-4-7-3 0,-3-2 1 15,-5-1 1-15,-4-8-2 0,1-5-13 16,-1-6-38-16,0-4-28 0,-1-9-68 0,0-1-198 16</inkml:trace>
  <inkml:trace contextRef="#ctx0" brushRef="#br0" timeOffset="30825.16">25134 6125 53 0,'0'0'231'15,"0"0"-118"-15,-18-40-65 0,15 35-13 16,3 2 27-16,0 2-8 0,0 0-19 16,3 1-23-16,7 6-7 0,4 6-4 0,8 8 6 15,6 5 18-15,4 2-2 0,1 5 4 16,-1 2-7-16,-2 2 0 16,0-3-6-16,0 3 2 0,1-1-2 15,-3-3-4-15,-1 3-3 0,-1-5-3 16,-6-2 1-16,-1-2-3 0,-5-4-1 0,-1-1 0 15,-8-2 0-15,-1-3-1 16,-1-4 0-16,-3-2 2 0,-1 0-2 16,-5-4-1-16,1 1-19 0,-5-3-13 15,2-3-11-15,-2-1-7 0,2-4-19 0,0-7-35 16,4-6-73-16,2 2-32 0</inkml:trace>
  <inkml:trace contextRef="#ctx0" brushRef="#br0" timeOffset="31084.43">25508 6142 275 0,'0'0'59'0,"0"0"12"0,0 0-13 15,0 0 9-15,0 0-26 16,0 0-24-16,0 0-2 0,-55 65 9 0,31-26-2 16,-2 1 0-16,1 2 0 15,-4 0-4-15,3 2-3 0,-4-2-5 0,-1-1 1 16,2-2-2-16,5-3-3 15,-2-2-1-15,8-8 2 0,3-2-3 16,6-6-2-16,0-6-1 0,6-1-1 0,2-6 0 16,1-1 0-16,0-4-2 0,0 0 0 15,0-2-11-15,7-6-25 0,7-8-42 16,7-7-83-16,0-3-168 0</inkml:trace>
  <inkml:trace contextRef="#ctx0" brushRef="#br0" timeOffset="31664.6">26130 6009 119 0,'0'0'272'0,"0"0"-249"16,0 0 12-16,0 0 17 0,0 0-21 15,0 0-17-15,0 0 5 0,0 0 13 16,68 57 0-16,-40-35-3 16,7-2-2-16,3-1-10 0,1 0-3 0,5-3-1 15,-4 0 0-15,3-1-5 0,-5-3-4 16,-2 1-1-16,-5-6-1 16,-6 2 0-16,-6-4-2 0,-7-1 1 0,-5-1-1 15,-4-2 0-15,-3 1 0 0,0-1-1 16,-4 3 1-16,-6 3 1 0,-6 5 1 15,-7 4 1-15,-5 6-1 0,-7 3-1 16,-1 5 1-16,-2 1 1 0,-3 3 0 16,1 2 1-16,-2-1 1 0,1-2 0 15,0 0 0-15,4-2 0 0,4-2 3 0,3-3 2 16,7-4-2-16,3-1-3 0,6-4-1 16,4-2 0-16,2-3-2 0,5-4-1 15,0-3-1-15,3-3 0 16,0-2-1-16,0 0 1 0,3 0 0 0,5-3 0 15,6-5-4-15,11-6-25 16,7-4-40-16,5-7-57 0,-3-3-179 0</inkml:trace>
  <inkml:trace contextRef="#ctx0" brushRef="#br0" timeOffset="32135.24">27099 6294 161 0,'0'0'182'0,"0"0"-118"0,0 0-12 16,0 0-1-16,0 0-4 15,0 0-8-15,0 0-6 0,0 0-6 16,-6 6-2-16,7-6 0 0,4 0 2 16,3 0-3-16,6 0-1 0,5 0 8 0,6 0-7 15,3 2-5-15,1-2-3 0,-1 0-3 16,-6 0-5-16,-3 0-6 0,-4 0-1 16,-1 1-1-16,0 0 0 0,-2-1 0 15,6 0-18-15,1 0-30 0,5-2-39 16,2-4-29-16,-1-4-84 0,-1 0-99 15</inkml:trace>
  <inkml:trace contextRef="#ctx0" brushRef="#br0" timeOffset="32560.06">27674 6104 239 0,'0'0'125'16,"0"0"-62"-16,0 0-38 0,0 0 23 16,0 0 13-16,0 0-28 0,49-28-10 15,-27 27-1-15,2 0-1 0,2 1 2 16,0 0-5-16,2 0 1 16,-1 0-3-16,-2 2 0 0,-2 2-5 0,-2 1-1 15,-2 0-2-15,-2 1 1 0,-7 2-4 16,0 1 1-16,-6 1-3 0,-2 3 0 15,-2 1-2-15,-4 1 1 0,-6 6 1 16,-9-1 1-16,-3 5-2 0,-4 1 0 16,-4 1 0-16,1-1 0 0,-1 0-2 15,-1 1 0-15,2-2 1 16,2-1 0-16,5-2-1 0,8-4 2 0,6-2 3 16,5-3 2-16,3-3-3 0,2 2-4 15,5-3 1-15,6-3 2 0,8 1 1 16,4-3 1-16,4 0-3 0,3-1-2 0,-2 0 1 15,0-1-1-15,0-2 0 16,-1 0 0-16,-7 0 0 0,0 0 0 0,-3-2-1 16,-7-1-37-16,-2-2-30 0,-1 1-28 15,-5-5-67-15,-4 2-130 0</inkml:trace>
  <inkml:trace contextRef="#ctx0" brushRef="#br0" timeOffset="32731.58">27740 6404 292 0,'0'0'177'16,"0"0"-126"-16,0 0-35 16,0 0-8-16,0 0 16 0,69-9 4 15,-33 5 0-15,3 2-11 0,0-1-9 16,-5 2-5-16,-4 1-1 0,-6-1-2 16,-2 0-2-16,-1-3-81 0,-2-2-143 15</inkml:trace>
  <inkml:trace contextRef="#ctx0" brushRef="#br0" timeOffset="33088.21">28067 5929 445 0,'0'0'30'0,"0"0"-10"15,0 0 31-15,54-44 4 16,-28 44-18-16,6 1-9 0,3 9 0 15,6 4 0-15,3 5-6 0,3 7 5 0,-6 8-1 0,-4 6-6 16,-6 5-7-16,-6 6-4 16,-1 2 0-16,-6 3 1 0,-4 3-5 0,-10 0 0 15,-4 4-2-15,-12-1-1 16,-11-1-1-16,-5-2 0 0,-10-4 0 16,-3-4-1-16,-2-3-2 0,-3-6-5 15,3-4 3-15,-2-4 1 0,6-2 2 16,3-4 1-16,0-3 1 0,8-1 0 0,2-8-1 15,7-2 1-15,6-5-1 0,4-5 2 16,3 0-2-16,3-4 0 0,3 0 1 16,0 0-1-16,0-5 1 0,6-1-1 15,1-6-13 1,2-2-43-16,2-4-50 0,0 1-107 0</inkml:trace>
  <inkml:trace contextRef="#ctx0" brushRef="#br0" timeOffset="49787.09">8718 5673 79 0,'0'0'16'0,"0"0"123"16,0 0-87-16,0 0-23 0,0 0 2 0,0 0 6 16,-4 0-3-16,4 2-4 0,-1 1-8 15,1 1-2-15,0 3 1 0,0 2-3 16,0 0 0-16,0 1 1 0,0-1-3 16,0 1-2-16,0 1-5 0,0-2 0 15,0 0-4-15,0 1-1 0,0 0-3 16,0 1 1-16,0 1 0 0,0 0-2 15,0-1 0-15,0 5 0 0,2-4-18 16,0 2-41-16,1-1-48 0,0-1-47 16,0-5-90-16</inkml:trace>
  <inkml:trace contextRef="#ctx0" brushRef="#br0" timeOffset="50039.71">8686 6011 168 0,'0'0'67'0,"0"0"-20"0,0 0-8 16,0 0 20-16,0 0-12 0,0 0-8 15,0 0 5-15,0 0-14 0,0 0-8 16,2 10-2-16,-2-4-1 0,1-2-2 16,0 1-2-16,0 1-4 0,-1-1-1 15,1 1-1-15,-1 0-2 0,1 2-1 16,-1 0-3-16,0 0-2 0,0 1 1 15,0-1-1-15,0 1 0 0,0 0-1 16,0 2 0-16,0 0-24 0,0-1-32 16,0 2-55-16,2-2-68 0</inkml:trace>
  <inkml:trace contextRef="#ctx0" brushRef="#br0" timeOffset="50297.39">8693 6428 38 0,'0'0'183'0,"0"0"-151"0,0 0-6 0,0 0 37 15,0 0-3-15,0 0-9 0,0 0-7 0,0 0-11 16,0 0-8-16,4 35 0 16,-3-31-5-16,0 0-4 0,1 2-5 0,0 1-4 15,0 2-3-15,0 2-3 16,0 1 0-16,-1 0 1 0,-1 1-1 15,0 2-1-15,0-3 0 0,-4 3-47 16,0 1-49-16,1-2-74 0,0-2-74 16</inkml:trace>
  <inkml:trace contextRef="#ctx0" brushRef="#br0" timeOffset="50468.52">8690 6795 215 0,'0'0'66'15,"0"0"-48"-15,0 0 3 0,0 0 26 16,0 0 5-16,0 0-11 16,0 0-8-16,0 0-13 0,-2 56-9 0,2-47 0 15,0-1-7-15,0 2-3 0,-1 1 0 16,1-3-1-16,0 2-60 0,0 0-69 16,0-2-62-16</inkml:trace>
  <inkml:trace contextRef="#ctx0" brushRef="#br0" timeOffset="50686.86">8606 7107 157 0,'0'0'111'0,"0"0"-91"0,0 0-13 0,0 0 3 0,0 0-3 16,0 0-5-16,-5 55 0 0,5-45-2 16,0 1 0-16,0-1-21 0,0 0-25 0,0 0 5 15,0-2-2-15,0 0 15 0,0-2 23 16,0 0 5-16,-1-2 10 0,1-2 23 15,-2 3 11-15,1-3 2 0,1 1-5 16,0 0-7-16,0 0 4 0,0-3-8 16,0 1-9-16,0-1-14 0,0 0-7 15,2-6-49-15,2-3-144 0</inkml:trace>
  <inkml:trace contextRef="#ctx0" brushRef="#br0" timeOffset="51214.49">8025 7496 360 0,'0'0'72'0,"0"0"-37"16,0 0 18-16,0 0 2 0,0 0-22 15,0 0-3-15,0 0-1 0,0 0-7 16,10 5-3-16,0-4 2 0,6-1 2 16,3 0 2-16,5 0-4 0,1 0-6 15,-3-1-10-15,-1 1-2 0,-4 0-1 16,-2 0-2-16,3 1-1 0,-1 3-49 16,4-4-57-16,0 0-100 0</inkml:trace>
  <inkml:trace contextRef="#ctx0" brushRef="#br0" timeOffset="51621.06">8358 7448 316 0,'0'0'166'0,"0"0"-138"15,0 0 3-15,0 0 32 0,0 0-20 16,55-34-11-16,-36 30-7 15,-1 1-6-15,1 3-7 0,-2 0-2 16,0 0 0-16,2 0 0 0,-5 2-1 16,3 2-3-16,-2 1-4 0,-2 2 1 15,-2 1-1-15,-5-1 0 0,-3 2-1 16,-3 3-1-16,0 1 2 0,-5 2 0 0,-7 2-1 16,-3 1 2-16,-5 1 2 15,0 1-1-15,-4 0-2 0,0 0-1 0,5-1 3 16,-2-1-1-16,4-1-1 0,3-4 5 15,2-2 3-15,7 0-3 0,-1-2 0 16,6-3-2-16,0 1-1 0,0-1-1 16,8 0-2-16,1-3 2 0,6 1 1 15,7-2-1-15,1-1 0 0,4-1-1 16,-1 0 0-16,-2-1-2 0,-1-3 0 0,0 0 0 16,0 1-8-16,-5-3-32 0,1 1-25 15,-3-1-22-15,-2-2-51 16,-4 1-137-16</inkml:trace>
  <inkml:trace contextRef="#ctx0" brushRef="#br0" timeOffset="51767.97">8433 7594 482 0,'0'0'48'16,"0"0"-22"-16,0 0 33 0,0 0-20 15,0 0-3-15,0 0-2 0,50-13 2 16,-13 3-18-16,4-2-11 0,0 4-3 15,-3-2-3-15,-4 4-1 0,-3-3-40 16,-6-2-173-16</inkml:trace>
  <inkml:trace contextRef="#ctx0" brushRef="#br0" timeOffset="55635.36">9379 5311 1 0,'0'0'3'0,"0"0"15"0,-56 49-5 16,37-31-11-16,-4 1-2 0,0 1 32 15,0-2-25-15,-2 3 2 0,1 1 0 16,-2 2-2-16,1 2 15 0,-2 3-19 0,-4 0-3 15,2 5-9-15,-2-2-49 0</inkml:trace>
  <inkml:trace contextRef="#ctx0" brushRef="#br0" timeOffset="56044.32">9247 5602 49 0,'-40'74'6'15,"0"-26"-6"-15,1 2 5 0,-2 4-2 16,-1 2-3-16,-2 1 0 0,-2 0-3 16,-2 1-8-16,7-11-35 0</inkml:trace>
  <inkml:trace contextRef="#ctx0" brushRef="#br0" timeOffset="56427.39">9765 5502 67 0,'0'0'41'15,"0"0"-12"-15,0 0-27 0,0 0-2 16,0 0-2-16,0 0 2 16,-59 68 0-16,33-39 1 0,-4 4-1 0,-3 3 1 15,-3 4-1-15,-1 1 0 0,-2 5 2 16,0 1-2-16,-5 3 0 0,-1 3 0 15,-4 2 0-15,-2 2 0 16,-3 1 0-16,-2-1 0 0,0-1-6 16,-3-3-26-16,2-4-35 15</inkml:trace>
  <inkml:trace contextRef="#ctx0" brushRef="#br0" timeOffset="56701.13">10246 5554 35 0,'0'0'2'0,"0"0"-4"16</inkml:trace>
  <inkml:trace contextRef="#ctx0" brushRef="#br0" timeOffset="57179.03">10186 5879 55 0,'0'0'30'16,"-65"76"-24"-16,26-40 2 15,-2 4-3-15,-4 5-3 0,-6 2 0 16,-2 3-2-16,-1 2-1 0,2 0-2 0,0 1-4 16,2 0 2-16,3 3-7 15,-1-2-19-15,2 3 11 0</inkml:trace>
  <inkml:trace contextRef="#ctx0" brushRef="#br0" timeOffset="57561.68">10492 5955 107 0,'0'0'89'16,"0"0"-53"-16,0 0-24 0,0 0-4 16,-56 0-5-16,31 17 1 0,-6 6-3 15,-3 4 1-15,-5 6 1 0,-5 5-3 16,-4 5 0-16,-5 5 0 0,-7 3 1 15,-6 5 0-15,-5 3-1 16,-6 5 0-16,0 1 4 0,0 2-1 0,-3 0-3 16,5 0 3-16,1-2-3 0,-2-1 0 0,4-2-17 15,-2-5-35-15,0 0-43 16</inkml:trace>
  <inkml:trace contextRef="#ctx0" brushRef="#br0" timeOffset="57883.86">9587 5980 189 0,'0'0'38'0,"-63"20"-38"15,27 3-8-15,-6 9 7 16,-5 8 1-16,-3 4 0 0,-1 6 0 16,-3 6 1-16,1 3-1 0,1 8 2 15,0 2-2-15,7 4 1 0,1 0 1 0,7 1-1 16,3 1 0-16,2-3-1 0,3-2-2 15,-1-3-41-15,3-7-39 0</inkml:trace>
  <inkml:trace contextRef="#ctx0" brushRef="#br0" timeOffset="58248.23">10653 6026 209 0,'0'0'15'16,"-58"51"-15"-16,28-26-9 0,-5 6 9 15,-2 4 0-15,-8 4 1 16,-2 8 2-16,-5 3-2 0,-2 7 1 0,-6 6 1 16,-1 3-3-16,-2 3 0 0,1-1 1 0,1-4-1 15,7-3-12-15,6-5-18 16,8-6-35-16,8-11-42 0</inkml:trace>
  <inkml:trace contextRef="#ctx0" brushRef="#br0" timeOffset="58561.61">10745 6317 122 0,'0'0'117'0,"0"0"-84"16,0 0-33-16,-65 30-3 15,38-6 3-15,-3 1 0 0,-3 4 2 0,-5 6-2 16,-4 1 0-16,-2 4 1 0,-4 3-1 15,1 4 0-15,1 2 0 16,-2 2-6-16,-2 5 5 0,0 1-11 0,0 0-15 16,-3-1-5-16,4-4-17 15,3-4-1-15,1-4-25 0</inkml:trace>
  <inkml:trace contextRef="#ctx0" brushRef="#br0" timeOffset="58812.36">11108 6528 124 0,'0'0'83'0,"0"0"-75"0,-61 38-8 15,29-7 3-15,-6 7-2 0,-2 9 0 16,-4 9 0-16,-5 5-1 0,-2 4 1 16,2 5-1-16,-1-5 0 0,9-4 0 15,6-10-8-15,11-11-45 0</inkml:trace>
  <inkml:trace contextRef="#ctx0" brushRef="#br0" timeOffset="64473.71">28996 6309 274 0,'0'0'105'16,"0"0"-52"-16,0 0-1 0,0 0-3 16,0 0-11-16,0 0-7 0,0 0-6 15,0 0-7-15,-3 1-5 0,4-1 0 16,6 0 3-16,3 3 10 0,2 0-3 15,7-1 4-15,1 1-3 0,10 0-1 16,-6-2-8-16,3 1-4 0,-2-1-2 16,-1-1-3-16,-7 1-3 0,0-1-1 15,-2 1 0-15,-4 0-2 0,-3-1 0 16,-2 0-2-16,-1 1 0 0,-2 1-30 16,-2 0-40-16,-1 1-18 0,0 3-39 15,-4-1-58-15,-3 1-76 0</inkml:trace>
  <inkml:trace contextRef="#ctx0" brushRef="#br0" timeOffset="64714.34">28961 6452 213 0,'0'0'117'0,"0"0"-61"0,0 0-17 16,0 0 19-16,0 0-15 0,0 0-7 16,0 0 1-16,0 0 4 0,70 47 1 0,-43-47-9 15,-3 0 0-15,4 0-4 16,-3 0-7-16,-1 0-7 0,-7 0-6 0,0 0-5 15,-2 0-3-15,-5-2 0 16,1 2-1-16,-1 0 1 0,-2 0-1 16,0 0-2-16,-2 0 1 0,0 2-18 15,1-2-33-15,-3 0-13 0,0 0-35 16,-2 0-101-16</inkml:trace>
  <inkml:trace contextRef="#ctx0" brushRef="#br0" timeOffset="66529.68">29583 6225 376 0,'0'0'29'15,"0"0"-12"-15,0 0 7 0,9-54 36 16,-6 48 6-16,-2 2-24 0,-1 1-12 15,0 3 0-15,0 0-5 0,0 0-6 0,0 6-14 16,2 8-5-16,3 10 0 0,-2 7 6 16,-2 6 14-16,2 3 10 0,0 0-10 15,-1-1-2-15,-1-1-1 0,3-4-5 16,-2-2 0-16,-1-3-3 0,1-2-5 16,-1-4 0-16,1-1-2 15,-2-4 1-15,1-3-2 0,0-2-1 16,-1-1 1-16,0-4-1 0,0-1 0 0,1-4-1 15,0-2-1-15,1-1-37 0,3-3-48 16,2-4-34-16,3-2-156 16</inkml:trace>
  <inkml:trace contextRef="#ctx0" brushRef="#br0" timeOffset="66759.66">29860 6432 525 0,'0'0'46'16,"0"0"-11"-16,0 0 20 0,0 0-6 16,0 0-14-16,67-8 4 0,-33 4-9 15,-1 0-12-15,1 0-5 0,-4-1-2 0,-2 0-2 16,2 2-6-16,-6 0-2 0,3 2 0 16,-8-1-1-16,0 2 0 0,-5 0-2 15,-2 0-38-15,-7 3-69 0,-3-3-70 16,-2 0-150-16</inkml:trace>
  <inkml:trace contextRef="#ctx0" brushRef="#br0" timeOffset="73595.89">30593 6181 150 0,'0'0'105'0,"0"0"-55"16,0 0 9-16,0 0 13 0,0 0-19 15,0 0-7-15,10-43-9 0,-8 40-6 16,-1 1-3-16,-1 2-2 0,0 0-2 16,0 0-6-16,0 0-4 0,0 0-5 15,1 5-3-15,2 4-4 0,2 10-1 16,-1 8 7-16,2 5 12 0,-1 6 4 16,-2-1-7-16,-2-1-8 0,0 0-2 15,0-2-3-15,-1-2 1 0,1-3 0 0,0-3 0 16,-1-2-3-16,1-3 0 0,-1-2 0 15,0-3-1-15,0-1-1 0,0-1 0 16,0-6 1-16,-1-1-1 16,1-2 0-16,0-4 0 0,0 2 0 15,0-2 0-15,0-1-2 0,0 0-29 0,0-4-29 16,1-2-12-16,2-5-45 0,-3-4-70 16,0 2-107-16</inkml:trace>
  <inkml:trace contextRef="#ctx0" brushRef="#br0" timeOffset="73902.92">30614 6122 348 0,'0'0'41'0,"0"0"8"0,0 0 11 16,0 0 1-16,0 0-30 0,0 0-11 16,0 0-2-16,0 0 7 0,66-27 4 15,-44 34-5-15,1 1-2 0,-3-2 2 16,-1 3-4-16,-2 0-7 0,-1 2-4 0,-6 3-6 15,-2 2-3-15,-5 0 1 0,-3 3 0 16,-2 2-1-16,-11 0 0 0,-4-1 0 16,-5-1 2-16,-6-3-1 0,1-2 0 15,-3-3 0-15,1-5 1 0,6-1-1 16,-1-2 1-16,6-3-1 0,5 0 0 16,5-1 0-16,4-3-1 0,3-1 3 15,-1-3-1-15,2 0-2 0,5-1-5 16,9 0-42-16,6 2-23 0,10 0-33 15,4 2-87-15,-4 0-157 16</inkml:trace>
  <inkml:trace contextRef="#ctx0" brushRef="#br0" timeOffset="74251.73">31210 6178 416 0,'0'0'21'0,"0"0"1"0,0 0 38 16,0 0 13-16,0 0-24 0,0 0-17 16,0 0-10-16,0 0-7 0,-52-38-5 15,36 50-6-15,-2 6 0 0,-4 4-1 16,1 4 1-16,1 6 1 16,-2 6 1-16,-2 4 4 0,7 3 4 0,-1 3 0 15,3 0-4-15,9-1-1 0,1 0-1 16,5-3-2-16,5-3-2 0,5-2 1 15,5 0-2-15,3-3-3 0,3-2 0 16,2-4 0-16,0-2 1 0,2-4-1 0,-4-1 0 16,3-4 1-16,-3 0 0 0,-4-4-1 15,-1-3 0-15,-2-1 2 0,-5-2-2 16,-2-4 0-16,-3-3 0 0,-4 0 1 16,0-2-1-16,0 0 0 0,-1 0-1 15,-4 0-6-15,-2-3-34 0,-2-2-22 16,1-2-23-16,3-5-61 0,2 1-110 15</inkml:trace>
  <inkml:trace contextRef="#ctx0" brushRef="#br0" timeOffset="75197.16">31191 6365 208 0,'0'0'33'16,"0"0"10"-16,0 0-1 0,0 0 24 15,0 0 1-15,0 0-22 0,-3-41-6 16,5 40-7-16,2 1-12 0,-1 0-1 0,6 0-5 16,1 3 0-16,4 5 0 0,1 5 1 15,2 5 0-15,1 1 1 0,-1 4 2 16,0 0-2-16,-3 3-1 0,1-4-4 16,-2 3 0-16,1-1-2 0,0-1-1 15,-1-1-3-15,2-3 1 0,-2 1-1 16,0-2-1-16,-4-1 1 15,2-3-1-15,-4 0-2 0,0-3-2 0,-3 1 1 16,-1-3-1-16,0-4 0 0,0-1 0 16,-3-1 0-16,0 0 0 0,0 0-4 15,-5-2-62-15,0-1-34 0,-3 0-42 16,2-5-95-16</inkml:trace>
  <inkml:trace contextRef="#ctx0" brushRef="#br0" timeOffset="75513.55">31460 6338 294 0,'0'0'96'0,"0"0"-69"16,0 0 8-16,0 0 27 0,0 0-3 16,0 0-29-16,0 0-21 0,0 0-8 15,0 0 3-15,-46 41 1 0,31-17 5 16,-1 5 2-16,-3 3-4 0,2-1 1 0,-2 2 1 15,1-2 0-15,-5 0-3 16,-1-1-1-16,2-3 1 0,0-3 1 16,0-2-1-16,4-4-3 0,3-1 0 0,6-2 0 15,-1-4-2-15,6-2 0 16,2-4-2-16,-1-2 1 0,3-1 0 16,0-2 0-16,0 0 0 0,0 0-1 0,0 0 1 15,0 0-1-15,4 0-1 0,0 0-11 16,4 0-31-16,0-1-22 0,-2-1-44 15,1-4-89-15</inkml:trace>
  <inkml:trace contextRef="#ctx0" brushRef="#br0" timeOffset="76862.15">32023 6227 35 0,'0'0'35'0,"0"0"-4"16,0 0 0-16,0 0 10 0,0 0-2 16,0 0-18-16,11-7 0 0,-10 5 5 0,0 2 1 15,0-2-1-15,0 1 4 0,0 1 3 16,0-2 0-16,0 2-5 0,0 0-5 15,-1-1 4-15,0 0-4 0,0-1-1 16,1 2-2-16,1 0-1 0,-2-3 0 16,2 2-5-16,-1-1-1 0,0 2-4 15,-1-1-1-15,0 1-2 0,0 0-1 16,0 0-1-16,0 3-4 0,-6 8 0 16,-2 7-2-16,-5 5 2 0,-5 3 4 15,-1 4-3-15,-6-2 1 0,1 1 1 16,-3-2-1-16,-3-3 0 0,5 0-1 15,-3-4 1-15,5-2 1 0,0-2-1 16,5-1 2-16,6-4 1 0,1-1 0 16,0-1 0-16,6-1-1 0,-3-3 0 15,4 0-1-15,0-1 0 0,0-2 1 16,2 1 0-16,-2-2 0 0,3-1 2 16,0 1 2-16,1-1 3 0,0 0-3 0,0 0 2 15,0 0-2-15,0 0 0 16,0 0-2-16,0 2-3 0,0-2 0 0,0 0 0 15,1 2-2-15,4 0-1 0,2 3 2 16,4 1 2-16,1 4-2 0,5 1 4 16,4 4 3-16,0 4-1 0,6 1-2 15,0 3 0-15,1 3-2 0,4 1-1 16,-1 2-2-16,-1 0 1 0,2-1-2 16,-5-2 2-16,-1-1-2 0,-4 0 1 15,-3-6-1-15,-5 1 1 0,-1-5-1 16,-6-1 0-16,1-2 0 0,-2-5 1 15,-3 0-1-15,1-3 0 0,-2-1 0 16,0 0 0-16,-2-1-1 0,1-1 1 16,-1-1 0-16,0 0 1 0,0 0-2 15,0 1 2-15,0-1 0 0,0 0-1 16,0 0 0-16,0 0 0 0,0 0 3 0,0 0-3 16,0 0-1-16,-2 0-4 0,-1 0-40 15,-2 0-58-15,-2-4-114 0</inkml:trace>
  <inkml:trace contextRef="#ctx0" brushRef="#br0" timeOffset="78248.5">32104 6590 411 0,'0'0'75'15,"0"0"-42"-15,0 0-12 0,0 0 33 16,0 0-6-16,0 0-18 0,0 0-12 16,0 0 2-16,62-13 2 0,-41 11 0 0,2-1-1 15,3 2-2-15,0-2-1 16,-4 0-4-16,-2 0-4 0,-1 1-4 16,-8 1-3-16,-3 1-2 0,0-2-1 0,-2 1 0 15,0 1-1-15,-1 0-22 0,2-3-69 16,-1 2-35-16,2-2-76 15</inkml:trace>
  <inkml:trace contextRef="#ctx0" brushRef="#br0" timeOffset="78600.95">32399 6407 365 0,'0'0'33'0,"0"0"0"15,0 0 8-15,0 0 28 0,0 0-23 16,61-37-14-16,-37 35-5 0,4 2-1 15,-1 0-4-15,4 3 1 0,-3 2-6 16,-1 0-2-16,-1 0-1 0,-4 1-2 16,0 2-2-16,-6 1-1 0,-4 0-3 15,-3 2-3-15,-6 1-1 0,-3 3-1 16,-2 0-1-16,-10 3 3 0,-3 1-2 16,-3 1 2-16,-2 1-2 0,-1-2 1 15,-3 1-1-15,4-1-1 0,-1 0 0 16,4-1 2-16,2-3-2 0,5-2 0 15,3 0 0-15,5-3 0 0,2 1 0 0,1-4 2 16,7-2-2-16,4-1 4 16,8 0-3-16,3-3 2 0,4-1 0 0,3 0-3 15,-1 0 0-15,-4-1 0 0,0-2 0 16,-7 0 0-16,-3 1-24 0,-5-1-40 16,-4 2-25-16,-2-2-37 0,-4 0-90 15</inkml:trace>
  <inkml:trace contextRef="#ctx0" brushRef="#br0" timeOffset="78740.73">32616 6626 333 0,'0'0'74'0,"0"0"-14"0,0 0 20 15,0 0-21-15,0 0-36 0,51-40-14 16,-21 35-3-16,1-1-1 0,-1 1 2 16,-7 2 2-16,-3 1-6 0,-4-1-3 15,-3 3 0-15,-3 0-26 16,0-1-106-16,-2 0-117 0</inkml:trace>
  <inkml:trace contextRef="#ctx0" brushRef="#br0" timeOffset="79082.5">32925 6197 436 0,'0'0'13'0,"0"0"9"0,0 0 22 16,0 0 22-16,0 0-29 0,64-16-17 15,-35 31-1-15,4 7 8 0,4 5-6 16,1 6-3-16,-2 4 9 16,-3 2-8-16,-5 5-4 0,-7 3 0 0,-5-2 0 15,-11 3-6-15,-5-3-3 0,-6-3-3 16,-10-1 1-16,-1-1-2 0,-4-5-2 16,-2-1 0-16,0-3-1 0,-4-4 1 15,3-4-3-15,1-4 3 0,2-3 0 16,2-1 0-16,2-6 0 0,3 1 0 15,4-4 2-15,1-1-2 0,3-1 0 16,2-4 1-16,2 3 0 0,-1-3 0 16,2 0-1-16,0 0-1 15,0-1-25-15,0-5-23 0,0 1-5 0,0-5-31 16,1 0-62-16,0 0-175 0</inkml:trace>
  <inkml:trace contextRef="#ctx0" brushRef="#br0" timeOffset="95155.2">8068 6359 171 0,'0'0'64'0,"0"0"-25"0,0 0 24 16,0 0 15-16,0 0-24 0,0 0-8 0,0 0-5 15,0 0-8-15,8-2-13 0,7 1-6 16,8-3-2-16,10 2-1 0,5-2 7 16,6 0 3-16,2 0-7 0,-3 1-4 15,2-2 1-15,-7-1 0 0,3 0-4 16,-4 1 1-16,2-2 2 0,-5 3-2 15,-5-1-2-15,-5 3-1 0,-8 0-1 16,-8 1-2-16,-5 1-2 0,-3-1 0 16,0 1 2-16,-1 0 4 0,-6 0-3 15,-10 0 2-15,-10 3 0 0,-8 3-5 16,-7 1-1-16,1 2 1 0,-8 0 0 16,0-1 0-16,-3 2 0 0,0-1 0 15,2 2 0-15,4-3 1 0,5 1-1 16,7 0 0-16,6-3 2 0,4 1-2 0,5 0 0 15,7-2 0-15,5-1 1 0,4-2-1 16,3-1-2-16,0 1 0 16,4 0-1-16,9 3 1 0,9-2 1 15,14 2 1-15,12-5 7 0,5 0-1 16,6 0-5-16,-5 0 3 0,-3-3-2 0,-4 2-1 16,0-2 2-16,-4 0 3 15,-2 2-1-15,-2-1-1 0,-9 0-2 16,-8 1 0-16,-10 0 1 0,-7 1-3 15,-4 0 0-15,-1 0 0 0,-4 0 3 0,-8 1 0 16,-13 3-2-16,-10 2 2 0,-13 0-3 16,-5 2 0-16,-6 0-1 0,-6 2 1 15,1 1 0-15,-5 0 1 0,2 0-1 16,5 2 1-16,8-1 0 16,10-1 0-16,9-1-1 0,12 0 1 0,8-3-1 15,10-1 0-15,4-1 0 0,1-1-3 16,7 2 0-16,11-1 1 0,14 0 2 15,12-1 2-15,13-1-2 0,11-3 1 0,5 0-1 16,-1-3 0-16,1-4 1 0,-3 0 0 16,-2-2 2-16,-3 2 2 0,-2-2 1 15,-7 3-1-15,-10 0 2 16,-15 3-3-16,-15 3-2 0,-13 0-1 16,-3 0-1-16,-4 0 2 0,-12 0 2 0,-14 0-2 15,-14 4-2-15,-13 1 0 16,-7-1 0-16,-2 2-2 0,-2 1 2 15,-7 1 0-15,-1 3 0 0,-7 0 0 0,0-1 1 16,4 0 1-16,10 0-2 0,6-1 0 16,16 1 3-16,12 1-3 0,9-2-2 15,8-1-2-15,12 0 4 0,2-2 0 16,4 1-2-16,5 0 0 0,12 2 1 16,10-2 1-16,11 0 0 0,11-2 1 15,10-3 3-15,4-2-2 16,8 0-2-16,-1-5-1 0,0-1 1 0,0-1 2 15,-5-1-2-15,-2 0 4 0,-4 1 2 0,-9 1-1 16,-10 1-5-16,-13 2 3 0,-12 1-2 16,-11 2-1-16,-4 0 1 0,-1 0-1 15,-10 0 2-15,-11 5-1 0,-14 1-1 16,-18 4 0-16,-9 0 0 0,-8-1-1 16,-4 2 1-16,-5 1 0 0,-5 3 0 15,-3-1 0-15,0 1 1 0,3 1 0 16,8-1 0-16,8 0-1 0,13 2-7 15,13-4 7-15,10 0 0 0,14-1 0 16,5-4 0-16,9-4 0 0,4 0 1 16,1-2-1-16,7 0-4 0,10 1 4 15,12-2 0-15,16-1 0 0,13-3 1 16,11-4 1-16,7 0-1 0,-1-4 1 16,-1 4-1-16,-3-1 1 0,3 0-2 15,-1 1-3-15,-6-1 1 0,-5 5 2 0,-8-4 1 16,-12 4-1-16,-11 2 1 0,-14-1-1 15,-11 2 2-15,-5 0-2 0,-2 0 0 16,-9 0 1-16,-11 2-1 0,-17 6 0 16,-16-2 0-16,-13 2 0 0,-9 0 0 15,-3 0 0-15,-4 1 0 0,-5 3 1 16,-9 3-1-16,-2-3 0 0,0-3 0 16,7 3-2-16,14-3-6 0,13 0 7 15,9 1 1-15,16-2 1 0,10 0-1 16,12-3 1-16,10-3-1 0,7-2 2 15,1 0-2-15,1 0-2 0,8 0 0 16,16 1 0-16,17 2 1 0,17-2 2 16,15 0-1-16,6-1 1 0,5 0-1 0,3 0 1 15,0-5 0-15,-1 0 1 16,-2-2 0-16,-2-2 0 0,-4 1-2 16,-7 2-3-16,-6 0 1 0,-9 1 2 15,-15 1 0-15,-11 4 1 0,-13-1-1 0,-10 1 0 16,-8 0 0-16,-2 0 0 0,-11 3 0 15,-15 2 0-15,-12 4 0 16,-21-2 0-16,-10-1-1 0,-9-1 1 0,-5-1 1 16,-7 3 1-16,-10-2-2 0,-6 1 0 15,-9 0 1-15,-4-2-1 0,6 0-9 16,6 0 9-16,13 0 0 0,15 3 2 16,17 3-2-16,16-2 2 0,16-1-1 15,14-2 0-15,14-2-1 0,4-1-1 16,2 2 0-16,12-1-2 0,16 2-1 0,20-3 4 15,21-1 1-15,21-1-1 0,12 0-3 16,7 0 3-16,1-4 1 16,2 0 0-16,-3-3-1 0,-8 0 3 15,-2 1 1-15,-7-2-1 0,-5 2-3 0,-6 1-3 16,-14-3 3-16,-13 5 0 16,-19 0 0-16,-10 0 0 0,-14 3 1 0,-9 0-1 15,-4 0 0-15,-3 2 0 0,-9 2 1 16,-15 0 0-16,-14 0-1 0,-16 3 0 15,-14-6 0-15,-3-1 1 0,-8 0 0 16,-5 0-1-16,-1 0 2 0,-7 0-1 16,-5 0-1-16,-2 0-1 0,1 0-4 15,6 2 3 1,8 0 2-16,16 1 1 0,14 3 1 0,18 2-2 0,12 0 0 16,16-3 2-16,5-2-2 15,5-2 0-15,1 0-2 0,6 1 0 0,11 2 1 0,16 0-1 16,17-3 2-16,22 0 2 0,11-1-2 15,10 0-2-15,7 0 2 0,2-3 2 16,-1 0-1-16,-1-3 0 0,-2 3 2 16,-3-2 1-16,-6-3-4 15,-5 0-1-15,-9 2 1 0,-16-1 1 0,-13 1 0 16,-13-1-1-16,-11 3 2 0,-11 1-1 16,-8 2-1-16,-3 1 2 15,-3 0-2-15,-7 0 2 0,-13-1-1 16,-15-1-1-16,-16 2-1 0,-13-1 1 15,-6-2 0-15,-10 1 1 0,-6 0-1 0,-6 1 2 16,-6 1-2-16,-5 0 0 0,3 0 0 16,3 2 0-16,8 2-8 0,12 2 8 15,16 1 0-15,19 1 3 0,15-4-3 16,16 2 0-16,10-3 0 0,4-1 0 16,1 2-2-16,9 0-1 0,12 1 3 15,13-1-1-15,23 0 1 0,12-2 0 16,13-2 1-16,10 0 0 0,5-7-1 15,7-1 0-15,1-1 2 0,3-1 2 16,-3-2-3-16,-2 1-1 0,-9-1-3 0,-12 0 3 16,-10-3 0-16,-13 2 0 15,-12 3 0-15,-9 1 2 0,-13 3-1 16,-10 2-1-16,-10 1 1 0,-6 3 0 0,0 0 0 16,-7-2 1-16,-11 0 1 0,-10 2-3 15,-14 0-1-15,-7 0-1 16,-3 0 2-16,2 0 0 0,6 2-3 0,3 0-12 15,8-2-18-15,6 0-30 0,5-4-40 16,5-5-20-16,6-9-64 0</inkml:trace>
  <inkml:trace contextRef="#ctx0" brushRef="#br0" timeOffset="97466.6">8296 6278 305 0,'0'0'52'0,"0"0"-17"0,0 0 2 16,22-22 23-16,-11 18-19 15,6-1-1-15,1-1-7 0,2 1-13 0,0-3-5 16,5 1-6-16,-5-4-3 15,-1 1-3-15,-3-1-1 0,-4 0 1 16,-5 3 1-16,-2 0-3 0,-5 3 4 0,0 2 1 16,-3 2 4-16,-6 1-3 0,-8 0-2 15,-9 7-3-15,-7 4-2 0,-1 1-1 16,1 0 1-16,1-2 1 0,7 0-1 16,5-3 1-16,3-2-1 15,9-1 1-15,4-4 1 0,4 0 1 0,0 0 1 16,7-4 6-16,10-6 2 0,7-7-5 15,6 1-5-15,4-3-2 0,-5 0 0 16,0 4 0-16,-5-1 0 0,-5 4 1 16,-6 5-1-16,-5 2 0 0,-2 4 1 15,-6 1 3-15,0 2 0 0,0 5-1 16,-1 4 1-16,-4 4 1 0,-1 1 0 16,-2 1 3-16,1 2-2 0,-2-3 0 0,4 0-4 15,1-3 1-15,2-2 2 0,-1-5-1 16,3-3-2-16,0-1-2 0,0-2 2 15,1-2 0-15,8-6 0 0,5-6 6 16,1-3-6-16,1-2-1 0,-3 0-1 16,0-3 0-16,-2-3 2 15,-1 0-2-15,1-2 0 0,1 3 0 16,-2 3 1-16,-1 8-1 0,-2 4 1 0,-3 3-2 16,-2 6 1-16,-1 2 0 15,-1 8-3-15,0 10 1 0,0 2 2 0,-7 7 1 16,-2 1 2-16,-3 3 3 15,1 0-1-15,-1-3 0 0,0 1 4 0,2-4 1 16,1-3-3-16,4-6-2 0,0-5-2 16,5-6-2-16,0-3 1 0,0-4-1 15,4-2-1-15,6-9 4 0,2-7 2 16,0-4-4-16,2-2-2 0,-3-4 1 0,1-3-1 16,-1-4 0-16,-1-4 0 0,1-3 0 15,-2 0 0-15,0 5 1 16,0 9-1-16,-1 11 1 0,-5 8-1 15,-1 6-1-15,-2 4 1 0,0 12-2 16,0 8-2-16,-3 10 1 0,-6 7 3 16,-2 4 1-16,-1 2-1 0,-2 0 0 0,2-1 1 15,1-2 7-15,-1-2 0 16,5-1 0-16,-1-4-1 0,2-6 2 0,4-6-3 16,1-8-3-16,1-5-1 0,0-6 0 15,5-3-2-15,5-5 1 0,4-11 2 16,4-4 2-16,0-4-4 15,-4-4-1-15,-5-4 0 0,-3-1 1 0,0-6-1 16,-3-7-1-16,-2-2 1 0,-1-2 0 16,0 3 0-16,0 12 0 0,1 11 0 0,1 14 1 15,-1 6-1-15,-1 4-1 16,0 7-2-16,0 9-1 0,0 9 3 16,0 4 0-16,-2 5 1 0,-1 3 0 15,-4 1-1-15,-1 3 1 0,1 0 1 16,-1 3 0-16,3 0-1 0,-1 1 0 15,3 0 3-15,1-1 2 0,2-1-2 0,0-2 2 16,4-5-3-16,3 1 0 0,-1-5-1 16,1 0-1-16,-1-2-1 0,0-1 1 15,0 1-1-15,-2 0 1 0,-1-3 0 16,0-1 0-16,-1-5-1 0,-1-1 0 0,-1-5 1 16,0-3 0-16,0-7 1 15,0-3-1-15,1 0 0 0,-1-2 0 16,0 0 0-16,0 1 0 0,0-1 1 15,0 1-1-15,-2 2 0 0,-5 2 0 16,-7-1 0-16,-3 3 0 0,-4 1-1 16,-4-1 1-16,-1 1 0 0,-4 0 0 15,-3 0-1-15,1 0 0 0,-3 0 2 16,4-1-2-16,1-3 1 0,4 2 0 16,6-3 2-16,5-2-2 0,5 3 0 15,2-3 0-15,2 2 0 0,3 0 0 0,1-1 0 16,2 2-1-16,1 0 1 0,8 1-1 15,5 0-1-15,9 0 2 0,6-2 2 16,5-3-2-16,2 0 0 0,-1-7 0 16,-4 0 1-16,-3 0-1 0,-3-4 0 15,-5 0 1-15,-5 0 1 0,-5-3-2 16,-2-1 0-16,-5-4 1 0,-1-1 0 16,-2-5-1-16,0-2 0 0,-5-2 0 15,0-3 0-15,-2 3-2 0,1 4 2 0,1 3 0 16,0 12 0-16,2 4 0 15,1 2 0-15,0 4 0 0,0 1 0 16,-3 9-4-16,-4 4-1 0,-1 11 4 16,-3 5 1-16,4 5-1 0,3 4 1 15,-3-2 0-15,3 1 1 0,-3-1-1 0,3-4 1 16,-2-1 2-16,6-8 0 0,1-2-3 16,1-8 2-16,0-6 0 0,1-3-2 15,1-5-1-15,7-2 1 0,-2-9 3 16,3-10 1-16,2-3-4 0,-5-4 1 0,-2-2-1 15,-5-2-1-15,0-3 1 0,-2 5 0 16,-2 1 0-16,1 9 0 16,0 6 0-16,-1 9 1 0,4 3 0 15,-3 2-1-15,0 9-4 0,-1 4-1 16,-3 4 4-16,1 3 1 0,2 1 0 16,1-2 0-16,-1-1 0 0,2 1 1 0,1-2-1 15,-2-2 0-15,1 0 0 0,-3-5 0 16,0-1 0-16,-2 0 1 0,-7-2-1 15,-1-1 0-15,-9-1 0 0,-5 2 0 16,-9 0 0-16,-5-1-3 0,-4 3-4 16,-6-1-4-16,1-1 3 0,0-1-1 15,3-2 5-15,5-2 3 0,-1-2-1 16,6 0 0-16,0-6 0 0,-4 0 0 0,3-2 0 16,-2-1-5-16,-1-1 2 15,3 2-3-15,1 1 3 16,-1 5 2-16,4 1 1 0,0 1 2 15,-2 5 0-15,0 2 0 0,-3 0 0 0,1 0 0 16,5 2 0-16,1-4 0 0,4 0 0 16,7 3 1-16,3-5-1 0,7 1 0 15,4-3 1-15,5-1 0 0,4 1-1 16,0-1 1-16,0 0-1 0,7 0 0 16,6 0 0-16,13 0-1 0,10 1 1 15,11 1 1-15,4-1-1 0,6-1 0 0,1 0 0 16,4-1 0-16,3-2 1 0,0-3-1 15,5 0 1-15,-1 0 3 0,-3 1-2 16,-5 0 1-16,-5-1 0 0,-8-1-3 16,-8 1 0-16,-10 1-1 0,-14 1 1 15,-11 3-1-15,-5-2 2 0,-4 0-1 16,-11 0 6-16,-11 1-6 0,-14 1 0 16,-11 1 0-16,-8 0 2 15,-5-1-1-15,-5 1-1 0,-6-2 0 0,-3 2-1 16,-5-1-4-16,-3 0 3 15,0 0 2-15,3-2 2 0,-9 3-2 16,9 0 1-16,10 0 1 0,6 5-1 16,21-1-1-16,8 0 1 0,7 0-1 15,12-2-2-15,8 0 1 0,9-1 1 16,2-1 0-16,0 0 0 0,3 0-2 16,10 0 2-16,9 2 0 0,10 0 1 0,10-1 0 15,5 1 0-15,2 0 1 16,7 2-2-16,4-4-1 0,7 0-1 15,5 0 2-15,5 0 1 0,4 0 1 0,-3-1 2 16,-1-2 1-16,-11 0-3 0,-13-1-1 16,-12 2 0-16,-17-3 2 0,-12 4-3 15,-11 0 0-15,-4-4 0 0,-14 4 4 16,-12-3-4-16,-16 2-2 0,-10 2-1 16,-8 0 2-16,-3 1-3 0,-2 4 3 15,3 1 1-15,2 2 0 0,9-1-1 16,8 0 1-16,16 0 0 15,14-6 1-15,12 1 0 0,4-2-1 0,7 0 0 16,11 0-2-16,16-2 1 0,18-5 1 0,14 0 1 16,7-2-1-16,4-1-1 0,-8 3 1 15,-6 1 1-15,-8 3-1 0,-5 3-8 16,-3 0-47-16,-5 0-48 16,-7-2-63-16,-10-11-281 0</inkml:trace>
  <inkml:trace contextRef="#ctx0" brushRef="#br0" timeOffset="107471.07">10799 6168 195 0,'0'0'87'16,"0"0"-43"-16,0 0 18 0,0 0 9 16,0 0-20-16,0 0-9 0,9-47-11 15,-9 47-2-15,0 8-9 0,-6 10-20 16,-5 12 1-16,-3 6 3 0,-4 10-1 0,-2-1 1 15,-4 3 1-15,0 0 0 16,-2 2 1-16,5 2-3 0,-1-9 0 16,5-3 1-16,6-7-1 0,3-6-2 15,5-7 2-15,2-8 0 0,1-4-3 16,0-5 2-16,0-3 2 0,2 0 3 16,5-4 3-16,1-9 10 0,5-4 3 0,0-5-10 15,0 0-9-15,-1-3 0 0,2-1 1 16,5-5 3-16,4-7-6 0,1-5-1 15,4-4 0-15,1-3 0 0,-3 0 0 16,1 0-1-16,-3 4 1 0,0 7 2 16,-5 12-1-16,-3 6 4 15,-10 9 9-15,-2 10-6 0,-4 1-2 16,0 1 2-16,-5 9-2 0,-3 9-7 16,-6 9 0-16,-3 8 0 0,-5 5 3 0,3 2-1 15,0 1-2-15,0 4 2 0,-2-1 1 16,3 2 0-16,-2-2-2 15,5 1 3-15,3-4 0 0,0-3 0 0,5-5-3 16,0-6 1-16,5-6-2 0,1-7 0 16,1-5-1-16,0-6 0 0,1-3 0 0,1-2 1 15,7-3 0-15,5-12 5 16,8-4 2-16,3-10-6 0,2-3 0 16,1-6-1-16,-4-3 2 0,5-7-2 15,2-4 0-15,-1-2-1 0,2 1 0 16,-7 7 1-16,0 10 0 0,-9 9 1 15,-8 13-1-15,-4 6 1 0,-4 7-1 16,0 1 1-16,-8 4-1 0,-7 11 0 0,-11 10-3 16,-9 6 3-16,-1 8 2 0,2 1-1 15,4 4 0-15,4 1 1 0,-1 2 0 16,1 0-1-16,1-4 3 0,2 2 0 16,2-4 0-16,2-3-3 0,5-2 0 15,5-4 0-15,-2-2-1 0,6-6 0 16,-1-4 0-16,4-5 0 0,1-8 0 15,1-4-2-15,0-3 0 0,5-3 1 0,7-8 1 16,11-10 2-16,7-7 0 16,4-5-1-16,4-10-1 0,-1-2 0 15,-2-5 0-15,4-7 1 0,-2 0-1 16,0 2 0-16,-3 5 0 0,-4 10-2 16,-5 12 1-16,-7 10 1 0,-7 8 0 0,-5 6 1 15,-4 1-1-15,-2 3 0 16,0 3 0-16,-6 7-1 0,-3 6-2 15,-7 9 3-15,-2 3 2 0,-7 5 0 0,4 2-2 16,-1 3 0-16,-5 6 2 0,-1 3 0 16,0-1-1-16,0 0 2 0,2-3-3 15,6-2 0-15,5-3-1 0,3-5 0 16,4-1 1-16,4-5 1 0,1-8-1 16,3-5-1-16,0-6 1 0,3-3 0 15,1-5-3-15,6-1 2 0,6-11 1 16,9-6 4-16,6-10-4 0,4-4 0 15,-2-5 0-15,-1-4 1 0,-2-3-1 16,-2-3 0-16,0-3 1 0,1 1 0 16,-2 3-1-16,-1 5 0 0,3 6 0 15,-2 4-2-15,-1 6 1 0,-4 10 1 16,-10 3 0-16,-7 9 0 0,-5 3 0 16,0 0 0-16,0 7-1 0,-4 8-1 15,-5 10-2-15,-7 7 4 0,-5 10 3 0,-2 3-2 16,-2 1-1-16,-1 6 1 0,-8 2 1 15,-3 1-2-15,-1-2-1 0,2-3 1 16,5-4 3-16,6-4-2 16,3-8-1-16,9-2 1 0,3-8-1 0,5-5 0 15,0-6 0-15,5-6 0 0,0-3-1 16,0-4 1-16,6 0-1 0,1-5 1 16,11-9 2-16,10-7 1 0,5-8-3 0,5-5 1 15,-2-5-1-15,2-2 0 16,-2-6 0-16,1-2 2 0,4-1-2 15,-3 3 0-15,-4 4-2 0,-1 8 2 16,-5 6 2-16,-7 7-2 0,-8 7 0 16,-7 6 0-16,-3 5 0 0,-3 1-2 0,0 3 2 15,0 0 0-15,-5 8-2 16,-5 9-5-16,-6 6 7 0,-4 8 0 0,-5 4 0 16,-2 1 0-16,0 4-1 0,-1 1 1 15,0-1 0-15,2 1 0 16,2-2 1-16,-2-3 0 0,2-2 0 0,6-2-1 15,0-5 0-15,3-3 2 0,6-5-2 16,4-6 0-16,5-5-1 0,0-4 1 16,3-1 0-16,6-3-2 0,9-5 2 15,7-11 1-15,9-6 2 0,8-6-3 16,-1-5 1-16,0-3-1 0,-6-1 0 16,-2-2 0-16,-1 1 0 0,0 3 1 15,0 5-1-15,-3 3 0 0,-5 5 0 16,0 4 1-16,-6 4 0 0,-6 2-1 0,-3 6 0 15,-6 3 0-15,0 1 0 0,-3 2-1 16,0 0 1-16,0 0 0 0,-1 1-1 16,-4 9-1-16,-7 6-2 0,-6 9 4 15,-6 7-1-15,-4 0 1 0,-4 4 2 16,-2 0-2-16,2-2-2 16,4-3 2-16,5-4 0 0,6-3 3 0,6-6-2 15,8-6-1-15,1-4 2 0,2-3-2 16,3-2-1-16,9-3 1 0,7 0 2 15,12-11 2-15,5-5-2 0,5-6-1 16,-2 0 1-16,-7-3 0 0,-4-1-2 16,-1-2 1-16,3-5-1 15,-1 0-1-15,-2 2-1 0,1 2 1 0,0 5 1 16,-4 1 0-16,-2 5 0 0,2 5 0 0,-6 3 0 16,-6 3 0-16,-6 5 0 15,-3 1-1-15,-2 1 1 0,-1 3-2 0,-1 9-2 16,-4 4 1-16,-7 3 3 15,-5 6 0-15,-3 1 0 0,-5 3 1 0,0-1-1 16,-2 0 1-16,2 1-1 0,-2-3 1 16,7 0-1-16,1-7 0 0,5-1 0 15,5-3 1-15,4-6-1 0,3-3 0 16,1-4-1-16,1 1 1 16,0-3 0-16,1 0-1 0,8-3 1 0,5-2 1 15,10-5 2-15,3-2-3 0,2-3 0 16,4-2-2-16,-3 1 2 0,2-5-3 15,3 0 0-15,2-5 3 16,5 3 0-16,-6-2-5 0,1 5 0 0,-8 6 4 16,-7 3 0-16,-4 5 1 0,-8 5 0 15,-5 1 1-15,-2 3-1 0,-3 7-4 0,-5 3 1 16,-5 3 1-16,-8 3 1 16,-4 3 1-16,-2 3 2 0,-6-1 1 0,3 3-2 15,0-2-1-15,-2 2 2 0,2-2-1 16,5-1 0-16,-3-3 0 0,4-2 0 15,6-4 1-15,4-3-1 16,5-3-1-16,4-3 0 0,2-2 0 0,2-1 0 16,9-3 0-16,8-3 1 0,12-7 2 15,4-3-3-15,11-2 0 0,-6-5 0 16,3 2-6-16,-5-5-3 0,0 1 2 16,2 0 4-16,-6 0 0 0,0 2-3 15,-4 5 6-15,-5 1 0 0,0 2 0 16,-7 3 0-16,-6 1 0 0,-7 4 2 0,-4 4-2 15,-1 0 0-15,0 0 1 0,-5 6-1 16,-7 5 1-16,-5 2-1 0,-4 1 2 16,0 2 3-16,-2 1-3 0,2-1 0 15,-5 2-1-15,6-1 0 0,-1-2 0 16,6 1-1-16,1-6 2 0,5 0 0 0,3-2-1 16,5-5-1-1,1 1 0-15,0-4 1 0,7 0-1 0,9 0 1 16,8-2 1-16,6-4 1 15,2-6-3-15,-1 0-1 0,-1-2-1 16,1-1-3-16,0 1-2 0,-1-4 4 0,1 0-1 16,-5 2 0-16,0-2 3 0,-7 6 1 15,-2 1 0-15,-2 2 0 0,-7 3 0 16,-2 0 1-16,-3 6-1 0,-3 0 2 16,0 4 1-16,-5 4 0 0,-7 5-3 15,-4 5 4-15,-7 4 0 0,-4-2 0 16,-1 1-1-16,5-3-1 0,-3-3-2 0,7 2 1 15,8-3 1-15,6-4-1 0,5-3-1 16,2-2 1-16,9-2 1 0,7-2 0 16,12-2 0-16,2-7 2 0,-2 0-2 15,-8-3 0-15,-6 3-2 0,-11 1 0 16,-3 2 0-16,-2 3 0 16,-8 1-15-16,-10 1-27 0,-11 0-105 0,1 2-181 15</inkml:trace>
  <inkml:trace contextRef="#ctx0" brushRef="#br0" timeOffset="108546.89">28829 8598 450 0,'0'0'53'0,"0"0"-20"0,0 0 32 15,0 0 8-15,0 0-33 0,0 0-14 16,0 0-2-16,0 0-2 0,0 0-4 16,25 0 0-16,-11 0-1 0,5 0 3 15,4 0-3-15,-1 2-4 0,5-1-1 16,-3 1-2-16,3-1-1 0,-1 1-3 0,0-1 0 16,2 0-1-16,-7 1-1 0,1-2-3 15,-5 0-1-15,-4 0 0 16,-1 0 0-16,-5 0 0 15,-4 1-2-15,-3 0-18 0,0 2-34 0,-6 3-32 0,-7 4-14 16,-5 4-15-16,-5-2 0 0,-10 2-58 16,0-1-20-16</inkml:trace>
  <inkml:trace contextRef="#ctx0" brushRef="#br0" timeOffset="108728.86">28849 8756 201 0,'0'0'64'0,"0"0"-15"16,0 0 17-16,0 0 5 0,0 0-21 15,0 0-11-15,0 0-8 0,0 0 7 16,0 0 2-16,67 45 4 0,-34-47-5 15,-1-5 3-15,0-1-5 0,-1 3-8 16,-6-2-11-16,-1 2-12 0,-6 1-4 16,1 1-1-16,-2 0 1 0,0 2-2 15,0 1-2-15,-5 0-45 0,-6 1-73 16,-3 2-97-16</inkml:trace>
  <inkml:trace contextRef="#ctx0" brushRef="#br0" timeOffset="110316.3">29569 8390 501 0,'0'0'14'0,"0"0"11"0,21-53 27 16,-20 49 19-16,1 1-26 16,-2 3-8-16,2 0-3 0,-1 3-13 0,2 9-10 15,3 7-3-15,-3 7 7 16,2 9 10-16,-2 5 4 0,0 5-1 16,-3 1-5-16,1 1-5 0,-1 0-7 15,0 0 1-15,0-2 0 0,0-4-6 0,0-2-2 16,0-1-1-16,0-5 0 0,-2-4-1 15,0-1-1-15,0-6 0 0,1-1 0 16,1-7-1-16,0-4 0 0,0-5-1 16,0-1 0-16,3-4-28 0,4 0-31 15,5-8-40-15,6-2-49 0,1-3-92 16</inkml:trace>
  <inkml:trace contextRef="#ctx0" brushRef="#br0" timeOffset="110550.47">29849 8743 495 0,'0'0'58'0,"0"0"-20"16,0 0 12-16,0 0 8 15,0 0-16-15,58-3-2 0,-22 3-3 0,3 0-14 16,-4-1-6-16,-3 1-3 16,-5-2-1-16,-3 0-1 0,-3 0-3 0,-4 1-4 15,-4 1-3-15,-8 0 0 0,-3 0-1 16,-2 0 0-16,0-1-1 0,0 1 2 15,-5-3 0-15,-2 1-2 0,-7 0-1 16,-2-3-2-16,-3 3-39 0,3-4-30 16,1-2-33-16,3-2-65 15,5-5-340-15</inkml:trace>
  <inkml:trace contextRef="#ctx0" brushRef="#br0" timeOffset="111499.2">30577 7170 463 0,'0'0'10'15,"0"0"10"-15,0 0 31 0,0 0 5 16,0 0-31-16,0 0-13 0,58 11 14 16,-27 10 4-16,1 5 1 0,-1 7 4 15,-4 3-5-15,3 2-6 0,-2 2-3 16,-2-2-2-16,3-3-4 0,3-2-7 0,8-5-2 15,2-6 0-15,10-6-3 16,8-5 0-16,6-7 0 0,1-5 0 0,1-9-3 16,-5-5 2-16,-5-1 0 15,-3 0 0-15,-11 1-2 0,0 3-2 16,-9 5 1-16,-1 4 0 0,-6 3 0 16,-5 3 0-16,-3 7 1 0,-3 5 0 15,-6 4-1-15,0 1 1 0,-6 2 0 0,-3-1 0 16,-1 1 0-16,-1-4-1 0,0-1 1 15,4-2 0-15,1-6 1 0,1 0-1 16,9-5 1-16,0-3 0 16,8-1-1-16,0-5 2 0,-3-4 0 0,0-2-1 15,0-1-1-15,-2-1 1 16,2-1 1-16,1-3-2 0,3-2 0 0,3 0 1 16,2-1 0-16,5 1-1 0,4 2 0 15,3 3 1-15,-1 5-1 0,3 2 0 0,-3 1 0 16,-2 6 2-16,-4 0 0 15,-6 0 1-15,-1 4 3 0,-5 1-1 16,0 3-4-16,0 0 1 0,0 1 1 16,0 3 0-16,-1-2 1 0,3 2-4 0,2 0 2 15,-2 3 0-15,-1-2-2 0,0 0 0 16,1 0 0-16,-1-1 1 0,-3-3-1 16,4-3 0-16,-2-4 1 15,1-2 0-15,1 0 0 0,3-6 0 16,1-3 0-16,1-3 1 0,-1 0 0 15,-2-1-2-15,-1-1 0 0,-2-4 2 0,-2 0-1 16,-2-2-1-16,-3-3 1 0,0 0 0 16,-5-2-1-16,-1 1 0 0,-2-1 2 15,-3 4-1-15,-2 1-1 0,-3 5 1 0,0 2-1 16,-1 1 0-16,-5 1 0 0,-3 2-1 16,-2 3 1-16,-2 2-3 15,-4 4-22-15,-4 1-28 0,0 6-50 16,-7 0-43-16,5-2-151 0</inkml:trace>
  <inkml:trace contextRef="#ctx0" brushRef="#br0" timeOffset="112570.07">31098 7882 266 0,'0'0'67'16,"0"0"-21"-16,0 0 2 0,0 0 26 16,-10-52-8-16,10 50-20 0,0 0-8 15,0 2-5-15,0 5-16 0,1 9-10 16,5 8-3-16,1 7 10 0,2 8 17 0,-1 2 6 16,1 1-6-16,-4-1-6 0,-2-2-6 15,0-1-5-15,-3-6-4 0,0 1-2 16,-4-2-3-16,0-3-1 15,1-1-1-15,0-5-2 0,0-4-1 0,-3-2 1 16,4-5-1-16,2-1 0 16,-1-4 0-16,1-2-1 0,0-2-35 15,0 0-34-15,0-2-19 0,-2-5-1 16,1-4-55-16,-1-3-75 0</inkml:trace>
  <inkml:trace contextRef="#ctx0" brushRef="#br0" timeOffset="112831.17">31084 7872 396 0,'0'0'29'0,"0"0"3"16,61-33 41-16,-38 27-7 0,6 2-28 15,1 2-3-15,2 2-8 16,-4 0-2-16,-4 4-6 0,-5 4 0 0,-2 1-6 16,-5 2-3-16,-5 2-6 0,-1 4-3 0,-6-2 1 15,-2 6-2-15,-9 3 1 0,-5-1 1 16,-4 2-1-16,-5-3 0 0,1-2-1 15,-3-3-1-15,3-5 1 16,-2-3 0-16,5-4 0 0,2-5 0 16,2 0 2-16,4 0-1 0,-1-3-1 15,7-2 1-15,0-6-1 0,4 4-10 0,2-3-22 16,1 0-11-16,6 2-32 0,5-2-60 16,5 2-108-16</inkml:trace>
  <inkml:trace contextRef="#ctx0" brushRef="#br0" timeOffset="113216.32">31695 7846 381 0,'0'0'17'0,"0"0"-3"0,0 0 62 0,0 0-11 16,0 0-27-16,-17-50-10 15,6 48-8-15,-2 2-6 0,-4 3-3 0,-4 6 1 16,1 5 1-16,1 5 1 16,0 6-3-16,0 6-2 0,3 1 1 0,1 7 5 15,2 1 1-15,0 3 0 0,6 0-4 16,-3 0-1-16,6-1-4 0,1-5 0 16,3-1-2-16,5-1-1 0,6-3-2 15,4-4 0-15,4-2 1 0,5-4 0 16,7-5-3-16,2-3 1 0,6-6 1 15,-1-3-1-15,-1-3 0 0,-2-2 0 16,-6-1 0-16,-2-5 0 0,-9 1-1 16,-4 0 1-16,-6 0 0 0,-6 0 0 15,-1 1-1-15,-1-1 1 0,-5 2 0 16,-6-2-1-16,-1 2-13 0,-2-2-45 0,-3-1-16 16,4 0-55-16,2-3-134 15</inkml:trace>
  <inkml:trace contextRef="#ctx0" brushRef="#br0" timeOffset="113816.12">31813 7874 247 0,'0'0'13'16,"0"0"4"-16,0 0 18 0,0 0 42 15,0 0-8-15,0 0-21 0,0 0-9 16,0 0-8-16,-3-26-12 0,8 27-4 16,4 6-1-16,6 2 4 0,1 4 8 15,5 8-4-15,2 0 2 0,-2 4 0 16,0 1 2-16,-2 0-4 0,2-1-2 16,-2 0-6-16,-1-3-3 0,-1-1-3 15,-1-4-1-15,-1 1-2 16,-3-5-1-16,-2-1 0 0,-2-1-2 0,-3-2-2 15,-2-4 1-15,0-1 0 0,-3-1-1 16,0-3 0-16,0 1 0 0,0-1 0 16,0 0-1-16,-5 0-21 0,2-3-26 15,-4-2-24-15,2 0-25 0,-1-6-57 16,-1 3-132-16</inkml:trace>
  <inkml:trace contextRef="#ctx0" brushRef="#br0" timeOffset="114144.17">32133 7835 379 0,'0'0'10'16,"0"0"-2"-16,0 0 53 0,0 0 23 15,0 0-29-15,0 0-23 0,0 0-16 16,0 0-11-16,0 0-3 0,-46 29 3 15,25 2 11-15,-5 1 1 0,-1 3-5 16,1 2 1-16,-4-4-4 0,2 0 1 16,3-2 3-16,-2-3-1 0,5-2-2 15,2-5-2-15,4-3-1 0,3-3 1 0,1-2-2 16,8-5-3-16,1-3-1 16,3-3 0-16,0-2-1 0,0 0 0 0,0 0 1 15,0-3 2-15,3-1 0 0,2-2-4 16,7-5 0-16,3 3-25 15,2-2-46-15,6 1-36 0,-1-1-93 0</inkml:trace>
  <inkml:trace contextRef="#ctx0" brushRef="#br0" timeOffset="116140.79">32281 7789 253 0,'0'0'38'15,"0"0"-19"-15,0 0 9 0,-6-22 53 16,6 21-19-16,0 0-15 0,0 1-18 16,0 0-10-16,3 2-7 0,3 6-6 15,8 5-2-15,3 2 14 0,2 2 4 16,3 2-4-16,-1 1 0 15,2-4-4-15,0 2-5 0,0-4-4 0,-3-2-3 16,1 0 2-16,-3-4-2 0,-1-1 0 16,-3-1-1-16,-1-4-1 0,-5 2 2 15,2-3 0-15,-4-1-2 0,-1 0 2 16,-4 0 0-16,0 0-1 0,-1 0 0 16,0 0 2-16,0 0 10 0,0 0 4 15,-3 1-8-15,-2 0 1 0,-3 3-3 16,-4 2-4-16,-2 1-2 0,-1 5 2 15,-1 1 3-15,-1 4-1 0,-2 3-1 16,1 0 2-16,-1 3 0 0,1 1 3 16,-2-1 1-16,-2-2-1 0,5-1 5 15,0-2-1-15,2-3-3 0,1 1 0 16,2-2-3-16,0-3-3 0,5-2-1 0,2-2 1 16,3-1-1-16,1-3-3 0,1-2 1 15,0-1-1-15,2 0 0 0,6 0 0 16,8-7-3-16,6-1-31 0,8-2-46 15,1-3-39-15,-1 0-92 0,-4-3-204 16</inkml:trace>
  <inkml:trace contextRef="#ctx0" brushRef="#br0" timeOffset="116486.21">32745 7912 237 0,'0'0'255'0,"0"0"-250"15,0 0 2-15,65-41 50 0,-39 40 1 0,2 0-28 16,2 1-4-16,0 1-6 0,-6 4-3 16,-2 4 1-16,-3-3-1 0,-6 3 3 15,-3 0-4-15,-7 2-6 0,-3 3-4 16,-1-2-2-16,-9 4-1 0,-7 4 1 16,-7 0 0-16,-1 1-1 0,-2 2 1 15,-4-2 0-15,1 1-2 0,1-3 2 16,2-1 6-16,3-4 4 0,8-2 2 15,5 0-1-15,6-4-3 0,5-2-6 16,0 0-2-16,6 0-2 0,6-3 1 16,9-3 1-16,7 1-1 0,5-1-1 15,2 0 0-15,1-1-2 0,-5-3 0 16,-5 1-2-16,-1 0-20 0,-6 1-19 0,-6-1-15 16,-4 1-25-16,-5-2-41 0,-4 0-112 15,-4-2-123-15</inkml:trace>
  <inkml:trace contextRef="#ctx0" brushRef="#br0" timeOffset="116619.55">32829 8101 410 0,'0'0'58'15,"0"0"-15"-15,0 0 9 0,0 0-26 16,75-27-15-16,-41 20-5 0,1 1-3 16,-1 1-2-16,-2 0 0 0,-3-2-1 15,-4 1-1-15,-7 2-39 0,-2-2-126 16,-6 3-116-16</inkml:trace>
  <inkml:trace contextRef="#ctx0" brushRef="#br0" timeOffset="116930.22">33172 7718 293 0,'0'0'124'15,"0"0"-114"-15,0 0-1 0,0 0 33 16,63-40 20-16,-42 48-21 0,1 5-9 15,1 2-7-15,0 3 2 0,-4 3-2 16,-3 1 1-16,-3 2-2 0,-4 1 1 16,-2 3-9-16,-3 2-1 0,-4 0-5 15,0-3-2-15,-4 0-2 0,-6 0-4 16,-2 0 1-16,-1 1 0 0,-3-2 0 16,1-2-3-16,-1-2 2 0,1-2 0 15,1-1-2-15,-2-1 1 0,1 0 0 16,0-5-1-16,4 1 0 0,1-4 1 15,2-3-1-15,1-4 0 0,1-2 0 16,-1-1-1-16,2 0-2 0,0-3-33 0,-1-1-17 16,1-5-29-16,-4-3-80 0,0-1-282 15</inkml:trace>
  <inkml:trace contextRef="#ctx0" brushRef="#br0" timeOffset="120108.24">30769 8706 195 0,'0'0'40'0,"-20"-22"-9"15,9 16-10-15,-1 0 23 0,-2 5 17 16,0 1-19-16,-2 0-14 15,2 3-9-15,-1 5-2 0,2 5-1 0,0 3 0 16,0 7 2-16,-1 6 2 16,1 8 1-16,5 5-9 0,-1 2 5 0,6 2 2 15,1-4-7-15,2-1-1 0,0-1 0 16,5-7-2-16,5-3-1 0,0-3-2 16,6-4-1-16,3-6-3 0,1-2 2 15,2-5 1-15,1-1-2 0,1-4 2 16,1-5 3-16,0-2 3 0,3-9-2 0,-3-1 2 15,2-5-2-15,-3-3-3 16,0-2-2-16,-3-2-2 0,-4-3 0 0,-1-2 0 16,-4-2-1-16,-6-4 0 15,-5-1 1-15,-1-4-1 0,-5-1-1 0,-8-1 0 16,-5 1 0-16,-1 4 0 0,-7 5 0 16,0 7 0-16,-2 5 0 0,0 7 0 15,-2 6 0-15,0 1 0 0,0 5 0 16,-3 1 0-16,3 7-1 0,3 4 1 15,4 4 0-15,6 5 0 0,3 1-1 16,9 3 1-16,5 2-1 0,2 4-1 16,14 0 2-16,3-1 1 15,8 3 0-15,6 0 0 0,2 0 0 0,3 1 3 16,0 0 1-16,2-1-1 0,-4 0 0 16,-3-5 1-16,-9 1 1 0,-5-1 0 15,-10-2-3-15,-4 0 1 0,-5-1-2 16,-5-1-1-16,-4-2 0 0,-7 0 1 0,-7-3 0 15,-2-3-2-15,-2 0 1 0,-1-5 0 16,4-1-1-16,3-3 1 0,0-2-1 16,8-4 0-16,0 0 1 15,4 0-1-15,6-1 0 0,2-4 2 16,1-3-1-16,1-1-1 0,8-3-5 16,4-1-20-16,6-3-27 0,6 0-24 0,6-4-38 15,-4 4-105-15</inkml:trace>
  <inkml:trace contextRef="#ctx0" brushRef="#br0" timeOffset="120674.59">31545 8700 117 0,'0'0'63'0,"0"0"-42"0,0 0-10 16,0 0 24-16,0 0 9 0,0 0-9 0,0 0-8 15,-8-26 2-15,6 24-4 16,0 1 2-16,0 1-3 0,0-1-2 16,0 0-1-16,-2 0-2 0,-4 1 1 15,1 0-3-15,-3 0-3 0,0 0-3 16,-3 3 1-16,-1 4-2 0,-4 4 0 16,0 3-3-16,-1 2 0 0,-3 5 4 0,2 2-3 15,3 6 2-15,-1 5 1 0,2 3 1 16,0 7 1-16,4 0-3 0,4 1 1 15,-1 1 1-15,5-6-1 0,4 0-1 16,1-6-1-16,6-3-3 16,3-5-3-16,5-2 1 0,2-4-2 15,6-3 0-15,3-3 0 0,6-3 0 0,1-3 0 16,2 0-2-16,-3-6 1 0,-4-2-1 16,-6 0 2-16,-3 0 0 0,-5-2 7 15,-3-1 6-15,-6 1-4 0,-3 0-5 16,-2 1-4-16,0 1 0 0,0 0 2 0,0 0-3 15,-4 0-1-15,-3-2-2 16,-3 0-21-16,1-2-27 0,4 0-21 16,3-2-30-16,2-4-92 0,1-1-201 15</inkml:trace>
  <inkml:trace contextRef="#ctx0" brushRef="#br0" timeOffset="121823.64">31698 8835 139 0,'0'0'49'16,"0"0"-25"-16,0 0-2 0,0 0 25 15,0 0-5-15,0 0-1 0,-9-43 1 0,9 41-7 16,0 0-7-16,1-1 0 0,2 1-2 15,1 0-5-15,7 2-7 0,2 0-8 16,3 0 4-16,3 0 2 16,3 0 2-16,6 3 3 0,-1 0-2 15,-4-2-3-15,2 0-2 0,-4-1 4 0,-3 1-3 16,-3 1-1-16,-5-2 0 0,-1 2 0 16,-5-1-2-16,-2 2-5 0,-2 2 1 15,0 2-2-15,-3 3-2 16,-5 5 4-16,-4 1-1 0,-3 0 0 0,-4 4 0 15,-6-3-3-15,2 1 2 0,-4 2-2 16,3 0 0-16,-3 0 1 16,4-3-1-16,-2-1 1 0,4 1-1 0,2-2 0 15,2-1 0-15,6-1 2 0,4-2 1 16,2-2 2-16,4 0 1 0,1-1 0 16,0-2-2-16,5 1-1 0,1-3 1 15,4 0 2-15,1 1-1 0,4-5 3 16,3 2-1-16,-1 1-1 0,3-3-3 0,-1 0 1 15,-1 0-3-15,1 0 2 0,-1 0-2 16,-1-5-1-16,-2 1 2 0,0 0-1 16,-5 1-1-16,0 2 0 0,-3-3 0 15,-2 4 0-15,-4-2-8 0,-1 1-60 16,0 1-14-16,-2-1-44 0,-2 0-96 16</inkml:trace>
  <inkml:trace contextRef="#ctx0" brushRef="#br0" timeOffset="122062.74">31671 9033 184 0,'0'0'181'0,"0"0"-152"16,0 0-3-16,0 0 54 0,0 0-22 15,0 0-26-15,0 0-18 16,0 0-6-16,42-12 1 0,-25 12-1 0,3 0 1 15,1 0-5-15,-1 1 0 0,2 2-1 16,1-3-2-16,-4 0 0 0,-2 0-1 16,-1 0 0-16,0 0 0 0,-5 0-9 15,0 0-55-15,-1-3-42 0,-4-1-58 16</inkml:trace>
  <inkml:trace contextRef="#ctx0" brushRef="#br0" timeOffset="122513.14">32018 8699 294 0,'0'0'15'0,"0"0"-5"0,0 0 22 16,0 0 39-16,0 0-28 0,0 0-18 15,0 0-6-15,0 0-5 0,0 0-2 16,51-33 1-16,-36 35 2 0,1 4 3 16,3 4-5-16,1 1-1 0,-2 1 0 15,1 2 4-15,-3 0-5 0,0 4-6 16,-2-2 1-16,-1 3 4 0,-2 0-2 16,-3 0 0-16,1 2-2 0,-3 1-1 15,-1-1 1-15,-1 0-1 0,-2 1 2 16,0-1-2-16,-2 3-1 0,0-2 2 15,0-1-3-15,-4 0 2 0,-1-2-2 16,0 1 2-16,-4-1 0 0,1 3 1 16,-2-2-2-16,-3-1 0 0,-1 2 0 15,0-4 0-15,-1 0-1 0,-1-2 2 0,1-4-1 16,3 1-1-16,-1-5-2 16,3 1 3-16,1-3-1 0,4-1-1 15,2 0-2-15,1-3 1 0,2-1 0 0,0 0 0 16,0 0-1-16,0-5-3 15,4-3-42-15,3-4-35 0,4 1-82 16,1 1-228-16</inkml:trace>
  <inkml:trace contextRef="#ctx0" brushRef="#br0" timeOffset="122670.35">32387 9240 343 0,'0'0'205'0,"0"0"-205"0,0 0-1 16,0 0 1-16,0 0-65 0,0 0-118 15</inkml:trace>
  <inkml:trace contextRef="#ctx0" brushRef="#br0" timeOffset="127832.32">26018 8524 207 0,'0'0'25'16,"0"0"-16"-16,0 0 7 0,0 0 18 16,0 0-3-16,0 0 5 0,-62-41-5 15,48 37-4-15,-1 0-4 0,-1 1-4 16,2 2-1-16,-3 1-2 0,1 0 5 16,0 0-6-16,1 4-3 0,-2 2-4 15,1 3 2-15,-2 4-4 0,1 3 0 16,-2 4 0-16,2 5 0 0,4 6 1 15,1 4 1-15,0 5-1 0,6 1 5 16,2-2-1-16,4-1-3 0,0-5 2 16,6-2 0-16,1-6 1 0,6-2-6 15,-1-3-1-15,4-2 1 0,0-6-2 16,3 0-1-16,2-6 3 0,2-2-2 16,0-4-2-16,3 0 4 0,0-7-1 0,-1-4 1 15,1-4 0 1,1-4-1-16,-2-4 1 0,2-2-1 0,-1-4-3 0,-3-1 2 15,-1-4 0-15,-1-3-2 16,-1-5 1-16,-7-2-1 0,-5-2 1 16,-4-4-1-16,-4 0 0 0,-6 1 1 15,-7 5 0-15,-7 5-1 0,-5 10 1 16,-3 5-2-16,-8 7 0 0,-4 8 0 0,-7 6-1 16,0 3 1-16,-3 0 2 0,7 10-2 15,1 3-1-15,9 2-2 0,12 4 3 16,5 2 0-16,11 1 1 0,5 4 1 15,4 1-1-15,13 3 1 0,3 2 0 16,9-1 1-16,4 3 0 0,3 1 1 16,0 0-2-16,2 2 2 0,-3 2-1 15,-3 0-1-15,-6 1-2 0,-4 1 1 16,-9-3 1-16,-3 1 0 0,-6-4 1 16,-4 1 1-16,-7-5 2 0,-5 0-2 15,-5-2 1-15,-1-4 1 0,-5-3-1 0,-3-1-3 16,2-4 0-16,2-4 2 15,0-3-2-15,3-5 1 0,5-3-3 16,2-1 0-16,6-1 1 0,2-3-1 16,2-4 2-16,2-5 1 0,9-3-3 0,7-7-1 15,5-3-11-15,9 1-44 0,2-4-24 16,4 3-64-16,-3 1-93 0</inkml:trace>
  <inkml:trace contextRef="#ctx0" brushRef="#br0" timeOffset="129231.84">26697 8349 293 0,'0'0'12'15,"0"0"-5"-15,0 0 22 0,0 0 35 0,0-22-9 16,0 21-15-16,0-1-14 0,0 2-10 16,0 0 4-16,0 0-3 15,0-2-7-15,0 2-4 0,-1 2-3 0,-6 5 1 16,-2 4 1-16,0 0 0 15,-2 5 3-15,-1-1 4 0,0 4-1 16,-2 2-2-16,2 1-1 0,-3 4 3 0,-2 4-4 16,0-1-1-16,-1 4-1 0,2 1 0 15,2 2-1-15,1 1 0 0,3-1 0 16,3 2 3-16,3-4-1 0,1 2-2 16,1-1 1-16,2-4 0 0,0 2 0 15,0-3 0-15,3-2 3 16,0 0 0-16,0-2-5 0,3-3 1 0,1-1-2 15,3-1 1-15,1-5 0 0,3 1 0 16,3-2-1-16,1-2 1 0,1-2-3 16,1 1 2-16,0-1-1 0,-1-2 0 0,-2-1 0 15,-3-2-1-15,-4 1 2 0,0-2-2 16,-5 0 0-16,-1-3 0 0,0-1-2 16,-1-1 2-16,-1 0-2 0,1-1-42 15,2-6-45-15,0-5-94 0</inkml:trace>
  <inkml:trace contextRef="#ctx0" brushRef="#br0" timeOffset="129670.27">26792 8779 190 0,'0'0'159'0,"0"0"-128"16,0 0-3-16,0 0 48 0,0 0-10 15,0 0-22-15,0 0-7 0,0 0-8 16,-24-12-8-16,24 12-7 0,0 0-4 16,0 1-1-16,5 3-3 15,3 0 0-15,5 2 2 0,6 0 9 0,2-1 4 16,4-3-4-16,0 0-6 0,2-2-2 16,-2 0 4-16,-2 0-3 0,0-2-3 15,-2 0 0-15,-3-2-2 0,-3 0 0 16,-5 1-2-16,-4 0-1 0,1 3 0 15,-6-3-1-15,-1 3 0 0,0 0-1 16,0 0 0-16,0-1-16 0,0-2-50 0,0-1-35 16,3-4-61-16,2 1-142 0</inkml:trace>
  <inkml:trace contextRef="#ctx0" brushRef="#br0" timeOffset="130048.57">27221 8561 414 0,'0'0'31'0,"0"0"-14"0,0 0 23 0,0 0 31 16,0 0-20-16,55-39-21 0,-39 37-5 15,3 1-7-15,-1-1 2 0,2 2-1 16,-2 0 1-16,-1 2-5 0,4 3-1 16,-4 1-3-16,0 1 1 15,-4 1-5-15,-5-1-3 0,-2 1-1 0,-2 2 0 16,-2 2-2-16,-2 1 0 15,0 4 0-15,-7 0 0 0,-3 3 3 16,-5 2-3-16,-5 2 1 0,-2-1 0 16,-4 2-1-16,0-2 1 0,1-2-2 15,0-1 1-15,5-3 2 0,5-2 1 16,7-2 3-16,4-2-2 0,4-2-2 0,1 0-2 16,7 0 0-16,6-2 1 0,3-1 1 15,7-1-1-15,1-5 0 0,1 0 0 16,-1 0-1-16,-1 0-1 0,-2-4 0 15,-4 0 0-15,-2-1 0 0,-2 2-11 16,-6-1-27-16,-2-1-31 0,-3-1-28 16,-2 1-71-16,-1 2-188 0</inkml:trace>
  <inkml:trace contextRef="#ctx0" brushRef="#br0" timeOffset="130191.53">27305 8807 442 0,'0'0'38'0,"0"0"0"15,0 0 2-15,0 0-3 0,51-25-9 16,-19 17-2-16,4 0-9 0,-1-1-11 16,-3 2-3-16,-7 2-1 0,-4 0-2 15,-2 2 0-15,-2 0-74 0,-1-2-115 16,-4 0-215-16</inkml:trace>
  <inkml:trace contextRef="#ctx0" brushRef="#br0" timeOffset="130486.3">27664 8377 447 0,'0'0'12'0,"0"0"10"0,0 0 26 16,61-33 12-16,-32 39-24 0,4 7 7 0,3 5-11 16,0 7-6-16,-4 4 3 0,-3 5-4 15,-6 5-2-15,-2 3-6 0,-9 0-5 16,-2 4-2-16,-6 1-5 0,-4 0-2 15,-4 0 0-15,-8 0-1 0,-2-4-1 16,-4-4 1-16,-1-4-2 0,-1-3 2 16,-4-5-2-16,0-1 1 0,3-5 0 15,-4-2 0-15,4-4-1 16,5-4 1-16,0-4-1 0,6-3 1 0,3-3-1 16,0-1 0-16,2-3-11 0,1-1-18 15,1-3-33-15,1-4-35 0,0-1-123 16</inkml:trace>
  <inkml:trace contextRef="#ctx0" brushRef="#br0" timeOffset="144113.57">24659 10136 309 0,'0'0'73'0,"0"0"-18"0,0 0-36 16,0 0-4-16,0 0 5 0,0 0-2 15,0 0-10-15,0 0-2 0,-43-35-4 0,29 31-2 16,-1 1 1-16,6 2-1 16,1 1 0-16,5 0 2 0,3 0-2 15,1 0 2-15,6 1-2 0,5 4 0 16,14-2 0-16,7 1 12 0,13-2 15 15,9 1-2-15,11-2-8 0,10-1 3 16,11 0-5-16,10 0 2 0,10 0-6 16,14 0-1-16,14-2-5 0,13-2 1 15,11-1 0-15,7 0-1 0,12 1 2 16,7-3-4-16,12 0-3 0,12 0 1 16,11-2-1-16,14 3 4 0,10-2 2 0,11 2-2 15,8 1-3-15,9 0 5 16,6 3 2-16,8 0-5 0,9-1 12 0,0 1-3 15,0-4-8-15,-2 3 12 0,1-1 4 16,-1-1-16-16,0 0 8 0,-4 1 8 16,-5 0-18-16,-4-2 5 0,-13 3 5 15,-8 3-8-15,-19-1 1 0,-16 1-2 0,-22 0-1 16,-27 0 0-16,-25 0-4 16,-28-4 2-16,-26-6-27 0,-19-4-27 15,-24-14-31-15,-30-10-57 0,-20-5-219 0</inkml:trace>
  <inkml:trace contextRef="#ctx0" brushRef="#br0" timeOffset="144997.49">21328 3619 171 0,'0'0'170'15,"0"0"-61"-15,0 0-43 16,0 0 12-16,0 0-12 0,0 0-14 16,0 0-14-16,0 0-7 0,-30-74-12 0,38 45-6 15,3-6-7-15,3-3-2 0,1 1 2 16,0 1-1-16,-2 1 1 0,-3 11 7 16,-2 4 1-16,-4 10 1 15,-1 6-2-15,-3 2 3 0,0 2-1 16,0 3-6-16,0 7-7 0,-2 11-2 0,-2 7 1 15,-2 8 4-15,-2 4-3 16,3 0 5-16,0 2-4 0,2-5-1 16,2 0-2-16,1-1 4 0,0-7-1 0,5-1-1 15,1-9-2-15,3 1 1 0,-1-5 0 16,-1-6-1-16,-2 0-3 0,-3-5 3 16,-1-1-21-16,-1-1-14 0,0-2-16 15,-5 0-2-15,-6 0-4 0,-6 0 9 16,-4-1-6-16,-4 0 23 0,-3 1 10 0,-2 0 7 15,1 4 8-15,4 2 4 0,1 2 2 16,7 0 1-16,1-1 1 0,9-1 13 16,3-4 8-16,4 0 4 0,0-2 1 15,6 0-2-15,5-2-4 16,8-3-4-16,9-3 7 0,5-1-7 0,1-2-6 16,2 1-8-16,-6 0-2 0,1 3-2 15,0 1-16-15,2 1-60 0,6 0-48 16,-5 0-113-16</inkml:trace>
  <inkml:trace contextRef="#ctx0" brushRef="#br0" timeOffset="145114.4">21710 3769 306 0,'0'0'198'0,"0"0"-79"15,0 0-32-15,0 0-17 0,0 0-19 16,0 0-2-16,0 0-10 0,0 0-21 16,-42 10-18-16,35-10 0 0,1 0-30 0,0-3-65 15,-2-4-129-15</inkml:trace>
  <inkml:trace contextRef="#ctx0" brushRef="#br0" timeOffset="146148.14">25325 11176 261 0,'0'0'181'16,"0"0"-122"-16,0 0-13 0,0 0 10 15,-47-53-10-15,40 31-2 0,1-1-11 16,6-3-9-16,0 0 2 0,7-1 0 15,1 2-6-15,4 4 0 0,4 2-1 16,-1 4-2-16,4 4-4 0,3 3-2 16,5 4 0-16,2 2 0 0,2 2-5 15,-1 2 1-15,-2 2-1 0,0 3 0 16,-7 1-3-16,-5 2 2 0,-2 1-2 16,-8 1-3-16,-1 1 0 0,-5 5 0 0,0 2 2 15,-8 3-1-15,-4 4 0 0,-3 2 2 16,-2-2-3-16,-2 2 1 15,1-2 0-15,-1-1-1 0,0 1 1 0,0-5-1 16,-2 0-3-16,3 0 3 0,0-2 0 16,3 1 0-16,1-5 0 15,5-2 0-15,3-3 2 0,0-4-2 0,6 0-1 16,0-4 1-16,0-2 0 0,0 1 0 16,4-2-3-16,9 1 3 0,3-1 3 15,3-1-2-15,4-2-1 0,-3-1 0 16,2 1 0-16,-2-1-1 0,2 1-33 15,1 0-16-15,6-2-48 0,-1-1-50 0,-3 1-160 16</inkml:trace>
  <inkml:trace contextRef="#ctx0" brushRef="#br0" timeOffset="146299.12">25869 11376 500 0,'0'0'109'0,"0"0"-31"0,0 0-1 16,0 0-12-16,0 0-20 0,0 0-14 15,0 0-11-15,0 0-12 0,-1 9-4 16,1-9-3-16,0 0-1 0,0-2-10 16,0-3-48-16,-2-6-91 0,0-2-285 15</inkml:trace>
  <inkml:trace contextRef="#ctx0" brushRef="#br0" timeOffset="147637.22">27011 11272 144 0,'0'0'176'0,"0"0"-151"0,-25-60 21 15,6 48 4-15,-3 5-4 0,-5 1-22 0,-4 6-11 16,-5 2-5-16,-3 6 2 0,-7 9 6 16,-1 5 3-16,-1 6-5 0,2 4-2 15,6 1 0-15,9 5 6 0,6-2 1 16,11 3-3-16,5-3-8 0,9 0 1 15,7-3-3-15,9-4-1 0,10 0-3 16,10-6 0-16,11-4 2 16,8-4 0-16,7-6 0 0,6-5 1 15,1-4 0-15,-2-7-1 0,-3-6-4 16,-6-5 3-16,-4-1 3 0,-7-5-2 0,-4 1 2 16,-10-4 2-16,-8 1-1 0,-8-2-1 15,-6-1 2-15,-8-2 4 16,-3-1 0-16,-8-1-4 0,-6-2-3 0,-8-2-1 15,-4 0-2-15,-8 3-2 0,-4 1 0 16,-2 1 1-16,0 3 1 0,-1 2-2 0,6 2 1 16,4 6-1-16,5 3 0 15,4 4 0-15,4 1 0 0,3 1 0 0,0 3 0 16,1 3 1-16,0 1-2 16,2 2 1-16,4-1 0 0,1 2-2 15,4 0 1-15,2 0 1 0,1 0-1 0,0-2-2 16,0 1 1-16,0 1 1 0,-1-1 1 15,1 1-1-15,0 0 1 16,0 0 1-16,0 0-1 0,0 0 0 0,0 2-1 16,-3 2 0-16,0 2 0 0,-1 3 1 0,0 1 3 15,2 2 6-15,2-1 1 16,0-1-4-16,0 3 4 0,3 4 3 16,2 4 1-16,4 5 1 0,5 4 3 15,-1 6 1-15,3 7 0 0,1 7-6 16,0 9-1-16,-1 5 2 0,1 6-5 15,-4 1-4-15,6 0-1 0,-5-1 2 0,1-5-3 16,0-4-1-16,-1-5 0 0,-1-2 1 16,-4-3-2-16,1-7 0 0,-3-1 0 15,-2-5 2-15,-1-3-3 16,-1-4 0-16,-3-5 0 0,0-5 0 16,-1-4-3-16,-3-5 3 0,-4-5 3 15,1-4-3-15,-5-3 0 0,0-3 0 0,1-6-9 16,-1-5-24-16,5-7-36 0,5-5-39 15,2-8-79-15,9-1-229 16</inkml:trace>
  <inkml:trace contextRef="#ctx0" brushRef="#br0" timeOffset="148071.62">27815 11081 162 0,'0'0'19'15,"0"0"55"-15,0-51-22 0,-3 41 8 16,-1 4 11-16,1 2-14 0,-1 1-12 16,-1 3 2-16,-3 0-19 0,-5 9-7 0,-5 6-11 15,-3 7 2-15,-4 8 9 0,0 5-3 16,-1 9-3-16,3 10 1 16,3 3 3-16,-1 7-11 0,5 7 7 15,1 1 4-15,3 4-1 0,5-4-3 16,6-3 1-16,3-6-2 0,10-8-1 0,6-5-5 15,5-5-1-15,1-8 0 0,6-5 0 16,-1-8-3-16,2-6 3 16,1-7-2-16,-1-9-5 0,-1-2-1 0,-1-8 1 15,-4-7-9-15,-2-3-50 0,0-6-48 16,-4-2-48-16,-4-2-175 0</inkml:trace>
  <inkml:trace contextRef="#ctx0" brushRef="#br0" timeOffset="148449.71">27957 11317 324 0,'0'0'74'16,"0"0"-20"-16,0 0-9 0,4-51 21 15,1 45-13-15,2 2-19 16,6 1-7-16,2 0-13 0,2 1 5 0,2 2 2 15,4 0 1-15,2 3 2 0,1 4-2 16,-3 3-4-16,-1 0-3 0,-3 3-3 16,-6-1 0-16,-3 4-6 0,-7 0-1 15,-3 3-4-15,-3 3 1 0,-10 1 1 0,-3 4-1 16,-6-1-2-16,-3 3 2 16,0 0 0-16,-1-3-2 0,4 0 1 0,0-3-1 15,7-2 1-15,4-5-1 16,5-5 2-16,6-1 1 0,0-4 2 15,7 1-4-15,6-3 2 0,6-3 1 16,10 0 1-16,5-1-1 0,0-6-4 16,0-1 1-16,-9-1-1 0,-2 1 0 0,-9-1-18 15,-3 1-30-15,-3-1-43 0,-5 0-40 16,-3-1-130-16</inkml:trace>
  <inkml:trace contextRef="#ctx0" brushRef="#br0" timeOffset="148602.03">27950 11499 429 0,'0'0'33'0,"0"0"-4"0,0 0 5 15,64-13 10-15,-34 8-22 0,3 0-9 0,-1 2-2 16,-4-2-9-16,-5 1-2 16,-2 0-19-16,-5-5-87 0,-5 2-113 0</inkml:trace>
  <inkml:trace contextRef="#ctx0" brushRef="#br0" timeOffset="148887.9">28185 11151 365 0,'0'0'51'0,"0"0"2"0,12-52 3 16,-4 44 13-16,4 2-31 0,7 2-13 15,4 3-1-15,1 1-6 0,6 7-2 16,-1 6 0-16,2 5 1 0,0 7 2 15,-1 8-1-15,-2 7-3 0,-4 2-3 16,-2 6-4-16,-8 0-1 0,-4 2-1 16,-4-2-2-16,-6-1-1 0,-2 3-1 15,-7-5-1-15,-6 1-1 0,-8-3 1 16,-1-3-1-16,-5-4 1 0,-2-4-1 16,0-5 1-16,1-2-1 0,-1-6-1 15,7-3 1-15,2-5 0 0,7-4-1 16,8-6-12-16,0-1-12 0,7-10-13 0,7-8-9 15,7-5-42-15,8-9-109 0</inkml:trace>
  <inkml:trace contextRef="#ctx0" brushRef="#br0" timeOffset="149243.43">29152 11442 107 0,'0'0'318'0,"0"0"-248"0,0 0-24 16,0 0 16-16,0 0-14 0,0 0-9 15,0 0-8-15,0 0-10 0,56-17 3 16,-38 14-3-16,0-1-5 0,2 1-2 16,0 2-8-16,0-1-3 0,-2 1 0 15,0 1-3-15,-1 0 0 0,-1 0-1 16,-5 0-2-16,0 0-41 0,1 3-14 16,-5 0-26-16,2 3-33 0,-3 0-60 15,-4-2-49-15</inkml:trace>
  <inkml:trace contextRef="#ctx0" brushRef="#br0" timeOffset="149431.18">29132 11572 327 0,'0'0'25'0,"0"0"17"0,0 0 0 16,0 0 10-16,0 0-21 0,0 0 3 16,0 0 0-16,0 0-2 0,68 50-2 15,-36-47 3-15,2-3-5 0,-3 0-6 16,-3 0 1-16,-5-3-7 0,-9 2-6 15,-2-2-8-15,-7 2-1 0,0 1 0 16,-1-2-1-16,-2 2-1 0,-1-1-29 16,2-2-29-16,1-1-47 0,2-5-97 15</inkml:trace>
  <inkml:trace contextRef="#ctx0" brushRef="#br0" timeOffset="162921.71">30021 11153 288 0,'0'0'56'15,"0"0"-19"-15,0 0-1 0,0 0 2 16,0 0-7-16,0 0-6 0,54-29 1 15,-28 29-1-15,4 1 1 0,4 5-4 16,4 3-4-16,1 0 2 0,3 0 1 16,-7 4-2-16,0-3-4 15,-6 2-4-15,-11 2-4 0,-6 1-4 0,-8 2-3 16,-4 0 0-16,-4 2 0 0,-10 2 2 16,-8-2-1-16,-5 1 1 0,-5-4 0 15,-1 0-2-15,-1-4 0 0,2-4 0 16,1-1 1-16,5-3-1 0,2-4 0 15,6 0 0-15,4-2 2 0,1-3-1 0,5-5 0 16,-2-3-2-16,5-1-1 16,4-2-26-16,1 1-36 0,5-2-75 0,5 2-134 15</inkml:trace>
  <inkml:trace contextRef="#ctx0" brushRef="#br0" timeOffset="163799.01">29972 11142 214 0,'0'0'128'16,"0"0"-120"-16,0 0 5 0,0 0 54 15,0 0-2-15,0 0-17 0,0 0-3 0,22-40-17 16,-22 42-13-16,0 8-6 15,-1 6-5-15,-2 9 2 0,1 7 13 0,1 7 5 16,1 7-1-16,0 2-6 16,0 2 6-16,4 4-3 0,-1 1-1 15,3 1-6-15,-3-2-3 0,-2-1-3 0,2-2-2 16,-2-5-2-16,-1-2-1 0,0-3 1 16,0-3-1-16,0-2-1 0,-1-4 0 15,1-3 0-15,-1-3 0 0,0-5 0 16,0-4-1-16,0-3 0 0,-1-3 0 15,-2-5 0-15,0 0 0 0,1-4 0 16,-1 0-4-16,-4-2-22 0,0-2-20 16,-1-6-19-16,2-6-28 0,2-7-80 15,3-1-183-15</inkml:trace>
  <inkml:trace contextRef="#ctx0" brushRef="#br0" timeOffset="164353">31084 10910 147 0,'0'0'56'0,"0"0"-27"0,0 0 12 15,0 0 5-15,0 0-6 0,0 0-2 16,-52-38-10-16,37 45-3 0,1 4 0 16,-5 2-5-16,0 5-2 0,-1 4-1 15,-4 4 3-15,1 8-3 0,0 4-1 16,-3 7-4-16,4 8 1 0,-2 5 0 16,2 6 4-16,1 5-3 0,0 0 1 15,3 3-3-15,5 0-2 0,3-4-4 0,-1-1 0 16,7-3-2-1,4-4 2-15,2-4-2 0,12-4 3 0,2-4 2 16,8-3 0-16,5-5-2 0,11-3 2 16,-1-5 1-16,6-1-1 0,-2-4-4 15,2-5-4-15,-2-2 1 0,-4-3-1 0,-5-6-1 16,-2-4 0-16,-2-5 0 0,-4-2-21 16,-1-6-23-16,-4-8-21 0,-3-6-18 15,-3-6-54-15,-1 2-35 0</inkml:trace>
  <inkml:trace contextRef="#ctx0" brushRef="#br0" timeOffset="164888.91">31209 11292 212 0,'0'0'3'16,"0"0"0"-16,0 0-1 0,0 0 0 15,0 0 4-15,0 0-2 0,0 0 3 16,0 0 3-16,-2 1 3 0,2-1 4 0,0 0 5 16,0 0 7-16,0 0 13 15,0 0 3-15,0 0-4 0,0 0-7 0,0 0 2 16,1 0-8-16,-1 0-4 16,0 0-3-16,1 0-4 0,2 0-6 15,4 3 0-15,3 4-2 0,4 6 2 0,2 2-1 16,2 5-1-16,2 5 1 15,3 3 3-15,3 4 3 0,4 4 0 0,0 0 4 16,2 3 0-16,0-2-2 0,-3 1-5 16,1-1 0-16,-1-6-3 0,0 2 1 15,-4-5-3-15,3-1 0 0,-4-1-3 16,-3-4-3-16,-5 0-1 0,-4-5 2 16,-3-2-3-16,-6-2 0 0,-2-5 1 15,-1 0-1-15,0-5 0 16,-4 1-4-16,-5-4-32 0,-2 0-17 0,-1-1-12 15,0-5-30-15,-2-3-32 0,4-4-63 16</inkml:trace>
  <inkml:trace contextRef="#ctx0" brushRef="#br0" timeOffset="165200.67">31628 11366 117 0,'0'0'226'0,"1"-62"-216"0,-1 46 10 16,-1 4 46-16,-3 5 0 0,-1 3-18 16,-2 1-12-16,0 3-10 15,-6 6-12-15,-4 7-9 0,-5 9-3 16,-6 10-1-16,-1 5 5 0,-2 11 4 0,0 3 1 0,3 3-1 16,-1 1 0-16,0-3 0 0,3 1-1 15,-2-3 2-15,-1-5-1 0,4-3-4 16,0-4-2-16,5-5 3 15,3-5-1-15,6-5 0 0,6-5 0 16,1-5-3-16,3-2-1 0,1-6-2 0,0-3 1 16,0-2-1-16,1-2 1 0,3-4-1 15,3-7-7-15,3-2-33 16,0-4-42-16,-5-9-72 0,-3 3-134 16</inkml:trace>
  <inkml:trace contextRef="#ctx0" brushRef="#br0" timeOffset="166668.59">24330 4717 341 0,'117'5'17'16,"3"0"-9"-16,14 2 1 16,11 0 37-16,15 1-17 0,10-2-7 15,12-2-5-15,12 0-2 0,4-1-7 16,3 1 2-16,3-1-2 0,-2-1 6 15,-3 2 1-15,-3-2-6 0,-11 1-1 0,-8 1 1 16,-10-1-9-16,-10-1-3 0,-13-2-29 16,-15-12-87-16,-10-3-243 15</inkml:trace>
  <inkml:trace contextRef="#ctx0" brushRef="#br0" timeOffset="167747.61">32319 11217 374 0,'0'0'17'15,"0"0"15"-15,0 0 10 0,0 0 16 16,0 0-11-16,0 0-17 16,0 0-5-16,0 0-12 0,0 0-5 0,-10-12-4 15,-16 40 0-15,-9 7-3 0,-7 1 0 16,-2 4 1-16,-1-4 0 0,0 1-2 16,5-5 0-16,6-1 1 0,6-2 1 15,3-3-1-15,7 0-1 0,1-5 3 16,5-3-2-16,1-3-1 0,1-5 2 15,5-3 0-15,4-4-1 16,0-2 0-16,1-1 0 0,0 0 1 0,0 0 2 16,2 0 4-16,3 0 9 0,5 0 3 15,4-1-8-15,2 1 0 0,1 0 1 16,0 4-2-16,2 4-1 0,-2 2 0 16,1 2 1-16,2 1-2 0,0 6-4 0,4-2 3 15,0 1 1-15,2 1-1 16,3-1-1-16,-1 1 0 0,1-4-1 0,1 1 0 15,0-3-2-15,-3-1 1 0,1 0-2 16,-4-4 2-16,-5 0-4 16,-7 0 2-16,-1-3-3 0,-5-1-2 0,-2-3 1 15,-4 1 1-15,0-2 0 16,0 0 3-16,0 0-3 0,-2-2 1 0,-5-1-1 16,1-4-9-1,-2-4-22-15,0 2-24 16,1-6-23-16,-1-2-46 0,6 0-156 0</inkml:trace>
  <inkml:trace contextRef="#ctx0" brushRef="#br0" timeOffset="168730.43">32634 11374 259 0,'0'0'34'16,"0"0"-1"-16,0 0 19 0,0 0 20 16,0 0-15-16,0 0-20 0,4-34-7 15,6 34-10-15,3 0-5 0,3 0 4 0,4 2 2 16,-2 2-1-16,6 1-3 0,-3 3 0 16,-1-1 2-16,3 1-3 0,1 0-5 15,-2 3 2-15,-1-2 0 16,-3 3-3-16,0-2-1 0,-5-1-3 15,-4 2-3-15,-4 0 2 0,-3 1-4 0,-2-1-1 16,0 2 3-16,-5 0-1 16,-4 0-2-1,-2-1 1-15,-6 0 0 0,-2 1 1 0,-2 0-2 0,-3-2 0 16,-2 3 1-16,-1 1-1 0,-4 0 0 16,-1 1 0-16,0 0 0 0,2 0 1 0,6-2-1 15,6 0 0-15,6-2 1 0,5-1-1 16,5 0 0-16,2 1 0 0,2-1 0 0,9-2 0 15,3 1 0-15,7-1 0 16,7-1 6-16,2-2 1 0,2 0-3 16,0 0 1-16,-2-1-3 0,-1-2 0 15,-4 0-2-15,-2-1 1 0,-3-2 0 16,-1 0-1-16,-3-2-2 0,-2-3-26 16,-1-1-24-16,-2-4-17 0,-3 0-31 15,-1-3-55-15,-5 3-35 0</inkml:trace>
  <inkml:trace contextRef="#ctx0" brushRef="#br0" timeOffset="168881.14">32779 11598 227 0,'0'0'67'0,"0"0"-15"0,0 0 0 0,0 0 12 16,0 0-25-16,0 0-21 0,0 0 10 16,0 0 0-16,64-9-6 0,-28 10-8 15,1 2-7-15,0-3-1 0,-3 0-3 16,-7 0-3-16,-3 0-30 15,-7-4-90-15,-2-1-98 0</inkml:trace>
  <inkml:trace contextRef="#ctx0" brushRef="#br0" timeOffset="169276.72">32936 11126 350 0,'0'0'83'0,"0"0"-63"16,0 0 0-16,0 0 35 0,0 0-7 16,0 0-24-16,67-48-8 0,-45 56-3 15,2 2 3-15,5 5-4 0,-1 4 6 0,0 1-2 16,1 5-3-16,-3 4-2 0,-2 6 0 16,2 4-4-16,-1 3-2 0,-2 2 1 15,-1 3-2-15,-5 0 1 16,-2-2-5-16,-4-2 1 0,-4-1 2 15,-2 2-3-15,-2 0 2 0,-3 1-2 16,0 0 0-16,-8-2 0 0,-8-1 1 0,-3-2-1 16,-7-5 1-16,-2 0 0 0,1-2 0 15,-2-4-1 1,3-1 2-16,0-2-2 0,1-4-1 0,4 0 0 0,3-4 0 16,2-3 1-16,4-4-1 0,2-2 1 15,5-3 1-15,1-3-1 16,2-1 0-16,-1-2 1 0,2 1-1 15,-2-1-10-15,0 0-19 0,1-3-25 0,-2-3-24 16,-1-1-56-16,2-3-124 0</inkml:trace>
  <inkml:trace contextRef="#ctx0" brushRef="#br0" timeOffset="185359.51">26567 13900 111 0,'0'0'168'15,"-51"-14"-123"-15,30 7-9 0,0 3 28 0,3 1-7 16,7 2-10-16,3 0-4 0,4-1-4 15,4 2-10-15,0-2 0 0,0 2-13 16,8 2-7-16,5 1 1 0,10 2 8 16,6 2 6-16,7-2-2 0,5 0-8 15,1-1-3-15,-2 0-6 0,-4 0-2 0,-3 0-2 16,-6 2 0-16,-6 2-1 16,-5 1 0-16,-3 2-15 0,-8 1-41 0,-3 3-25 15,-3 4-37-15,-10 0-61 16,-3-3-49-16</inkml:trace>
  <inkml:trace contextRef="#ctx0" brushRef="#br0" timeOffset="185486.06">26513 14175 319 0,'0'0'62'15,"0"0"-5"-15,0 0-2 0,0 0 8 16,0 0-27-16,0 0-5 0,53-4 3 16,-10-6-10-16,8-1-9 0,2 1-10 15,1 2-5-15,-1 1-2 0,-5 0-98 16,-3-1-210-16</inkml:trace>
  <inkml:trace contextRef="#ctx0" brushRef="#br0" timeOffset="185782.14">27490 13671 429 0,'0'0'33'0,"-10"-60"17"16,5 49 6-16,3 1-3 0,0 7-5 15,1 3-8-15,-2 11-8 0,-3 9-19 16,-3 10-5-16,0 9 19 0,1 4 4 16,2 5-5-16,1-1-8 15,2 1-1-15,0-1-5 0,1-2 3 0,0-1-8 16,1-1-2-16,1-2-4 0,0-4-1 15,3-4 0-15,5-4 0 0,3-5-5 16,3-6-40-16,7-4-56 16,1-8-40-16,0-5-136 0</inkml:trace>
  <inkml:trace contextRef="#ctx0" brushRef="#br0" timeOffset="185982.24">27535 14073 520 0,'0'0'24'0,"0"0"18"0,0 0 1 16,0 0 11-16,71 6-4 0,-27-17 0 15,6-2-15-15,2-2-14 0,-1-1-9 16,-2 1-10-16,-2 1-2 0,-2-1-1 16,1 3-18-16,-1 2-70 15,1 0-66-15,-9 5-174 0</inkml:trace>
  <inkml:trace contextRef="#ctx0" brushRef="#br0" timeOffset="186269.2">28793 13858 363 0,'0'0'12'0,"0"0"20"0,0 0 18 15,0 0 29-15,0 0-12 0,0 0-36 16,0 0-17-16,0 0 14 0,-29 75 6 16,29-28 0-16,0 0 1 0,0-1-9 0,0-4-5 15,0-3-8-15,0-2-6 0,1-3-6 16,3-7 0-16,2-2-1 15,0-6-16-15,2-7-79 0,-1-2-47 0,1-9-154 16</inkml:trace>
  <inkml:trace contextRef="#ctx0" brushRef="#br0" timeOffset="186535.59">28697 13790 514 0,'0'0'12'0,"47"-56"12"16,-15 47 28-16,1 5 3 0,3 2-13 16,-1 2-10-16,0 0-2 0,-6 5-5 15,-11 1-10-15,-5 7-8 0,-10-2-6 16,-3 4-1-16,-8 7 0 0,-8 2 1 16,-7 6 2-16,-6 1-3 0,-2 0 2 15,0 0-2-15,1-6 0 0,9-6-3 16,8-9 1-16,5-4-7 0,5-2-19 0,3-4-10 15,1-4-8-15,10-5-28 0,6-10-74 16,3 1-131-16</inkml:trace>
  <inkml:trace contextRef="#ctx0" brushRef="#br0" timeOffset="186813.53">30071 13457 712 0,'0'0'0'0,"0"0"-9"16,-64 2 0-16,31 14 9 0,-4 5 1 16,-4 3-1-16,-1 4 1 15,5 8-1-15,-1 10 1 0,8 11 0 0,3 11 0 16,6 7-1-16,4 10 3 0,-4 2-1 15,6 2 7-15,1-3 1 0,3-5-3 16,3-3-1-16,6-9-3 0,3-8-1 16,8-13-2-16,8-11 0 15,10-12-17-15,5-11-50 0,8-11-28 0,-1-8-77 16,-1-10-127-16</inkml:trace>
  <inkml:trace contextRef="#ctx0" brushRef="#br0" timeOffset="187049.93">30028 13825 417 0,'0'0'171'0,"0"0"-169"16,0 0 2-16,0 0 29 0,58 44 26 16,-30-17-16-16,-1 1 7 0,4 3-10 15,0 0-9-15,-2-1-9 0,-4 2-5 16,2 0-1-16,-3 0-7 0,0-3-7 15,-6-4 0-15,0-1 0 0,-2-6-2 16,-4-1-6-16,-2-5-26 0,1-4-32 16,-4-2-31-16,1-6-31 0,-5-3-81 15</inkml:trace>
  <inkml:trace contextRef="#ctx0" brushRef="#br0" timeOffset="187243.14">30434 13836 421 0,'0'0'22'0,"0"0"13"0,0 0-1 16,-50 39 28-16,13 2-15 16,-7 8-3-16,-7 4-18 0,-1 0-3 0,-2-1-11 15,1-5 3-15,9-3 4 16,0-5-4-16,10-3-5 0,11-4 0 16,6-8-8-16,8-3 0 0,9-6-2 0,2-9-2 15,12-1-46-15,3-5-28 0,8-10-81 16,0-3-198-16</inkml:trace>
  <inkml:trace contextRef="#ctx0" brushRef="#br0" timeOffset="187756.79">30713 13747 538 0,'0'0'1'0,"0"0"19"16,0 0 19-16,0 0-2 0,0 0-24 16,0 0 2-16,72 43 9 0,-43-20 2 15,2 1-3-15,2-3-3 0,2-2-6 16,-1-1-4-16,2-3-7 0,0-2-1 16,2-3 0-16,-2-1 1 0,-3-5-1 15,-7 0-2-15,-3-2 0 16,-8-2 1-16,-8 1-1 0,-5 1 1 0,-2 1-1 15,-2 3 0-15,-5 2-4 0,-9 9 4 16,-10 5 0-16,-8 6 2 16,-4 6-2-16,-6 3 0 0,1 4 0 0,0 1 1 15,5-1-1-15,-1-1 2 0,4-3 1 16,5-3-1-16,3-2 1 0,5-6 1 0,6-1 1 16,8-8-4-16,4-2 0 15,3-6-1-15,1-5 0 0,5-4-6 0,8-1-45 16,8-8-25-16,8-9-47 15,-1 2-108-15</inkml:trace>
  <inkml:trace contextRef="#ctx0" brushRef="#br0" timeOffset="188106.75">31309 13801 530 0,'0'0'6'0,"0"0"-4"15,0 0 7-15,0 0 22 0,63-23-6 16,-46 28-1-16,2 3 0 0,-1 1 2 16,2-1-5-16,6 2 1 0,-1-2 2 15,3 4 3-15,0-2-5 0,-5 1-5 16,-3 3-5-16,-5 6-3 0,-4 2-6 0,-9 7-1 16,-2 2-1-16,-15 5 1 0,-5 1 0 15,-9 2 0-15,-5 0-1 0,0-4 1 16,-1-2-2-16,4-4 1 0,6-7 0 15,7-2 1-15,8-8-1 0,7-1-1 16,3-2 0-16,9-3 2 0,8 0 1 16,11-2 0-16,10-4 2 0,5 0-2 15,6-2-3-15,0-1-2 0,0-2 1 16,-6 2 0-16,0-1-18 0,-9 0-32 16,-5-1-21-16,-9 0-31 0,-6 0-70 15,-9-2-136-15</inkml:trace>
  <inkml:trace contextRef="#ctx0" brushRef="#br0" timeOffset="188225.53">31496 14176 225 0,'0'0'135'0,"0"0"-91"0,0 0 12 15,-25-57 9-15,50 45-27 16,9 1-30-16,14 1-7 0,9-1-1 0,4 2 0 16,4 2 0-16,-4 1-13 0,-10 1-53 15,-14 0-97-15</inkml:trace>
  <inkml:trace contextRef="#ctx0" brushRef="#br0" timeOffset="188508">31900 13865 222 0,'0'0'197'0,"-7"-67"-186"0,8 41 18 16,7 5 16-16,4 4-6 0,8 5-2 0,4 5-4 15,8 3-11-15,4 4 3 0,5 5 2 16,0 9 0-16,-1 7-2 0,-6 4-1 15,-7 6-1-15,-4 7-4 0,-10 3-6 0,-6 6-2 16,-5 6-3-16,-5 1-2 16,-9 4 2-16,-9 0-7 0,-8 0-1 15,-4 2 1-15,-7-5-1 0,-3-1 0 0,-3-5 0 16,3-5 1-16,-4-4-1 0,-1-6 1 16,1-3-1-16,-1-3 1 0,4-4-1 15,2-2-1-15,6-6-12 0,5-3-25 16,4-5-20-16,7-7-16 0,3-4-58 15,4-6-146-15</inkml:trace>
  <inkml:trace contextRef="#ctx0" brushRef="#br0" timeOffset="191922.99">26500 15447 353 0,'0'0'86'0,"0"0"-63"16,0 0 2-16,0 0 11 0,0 0 5 16,0 0-13-16,0 0-1 0,0 0-2 15,72 39-1-15,-44-36-8 16,3 1-10-16,-1-1 0 0,-2 1-3 0,-1 1-1 15,-3-1-1-15,-4 2 1 0,-6 1-2 16,-4 2 0-16,-7 1-5 0,-3 4-54 16,-8 0-33-16,-9 1-53 0,-3 1-77 15</inkml:trace>
  <inkml:trace contextRef="#ctx0" brushRef="#br0" timeOffset="192080.57">26447 15722 346 0,'0'0'52'16,"0"0"19"-16,0 0-7 0,0 0-9 0,0 0-19 15,0 0-14-15,0 0 4 16,0 0 2-16,74 18 1 0,-27-24 2 0,2-1-11 16,4 0-8-16,-2 1-8 0,-2 0-1 15,2 2-3-15,1 1-42 0,4-3-74 16,-3 0-155-16</inkml:trace>
  <inkml:trace contextRef="#ctx0" brushRef="#br0" timeOffset="192386.98">27625 15512 273 0,'0'0'50'16,"0"0"5"-16,0 0 7 0,0 0 0 15,0 0-3-15,0 0-13 0,0 0-13 16,0 0-15-16,0 0-4 16,-33 20 2-16,27 9 13 0,-4 5 5 0,2 5-6 15,-2 6-5-15,3-2 0 0,-4 1-4 16,1 1-2-16,1-2-6 16,0-3-6-16,2-2-2 0,0-4-2 15,1-3 0-15,2-2 0 0,1-4-1 0,2-7-1 16,1-3-23-16,7-5-32 0,4-9-34 15,6-1-37-15,-2-6-98 0</inkml:trace>
  <inkml:trace contextRef="#ctx0" brushRef="#br0" timeOffset="192647.93">27693 15877 478 0,'0'0'6'0,"0"0"29"0,0 0 9 15,0 0 3-15,0 0-16 16,0 0 5-16,74 29-4 0,-30-29-2 0,8-4-7 16,2-3-7-16,-2-1 0 0,-4-1-7 15,-6 0-2-15,-4 2-1 0,-5 1-2 16,-6 1-2-16,-4 1-1 0,-6 0 1 16,-8-1-2-16,-3 3 1 0,-3-3-1 15,-3 0 0-15,0-1 0 0,-1-1-1 16,-6-1-34-16,0-1-18 0,-6 0-13 15,1-1-19-15,0 1-55 0,-1-1-138 16</inkml:trace>
  <inkml:trace contextRef="#ctx0" brushRef="#br0" timeOffset="193415.62">29092 15731 251 0,'0'0'26'0,"0"0"7"0,0 0 20 16,0 0 13-16,0 0-17 0,0 0-17 15,-63-20-7-15,47 23-4 0,-1 6-3 16,-1 2-2-16,-1 10-2 0,1 4-2 15,-2 7-3-15,3 7-1 0,4 4-2 16,3 1 3-16,6 2 6 16,2-4-5-16,2-2-2 0,1-2-3 0,6-5 2 15,5-3-4-15,3-5 0 0,2-5 1 16,1-1 1-16,5-7-1 0,2-5 0 16,5-5 0-16,0-2 2 0,6-6-1 15,-2-4 0-15,0-8 0 0,0-5-1 16,-3-4-2-16,-5-4 1 15,1 1-2-15,-8-2 1 0,-2-1-1 16,-4 0 2-16,-7-4 0 0,-3 2 2 0,-3-5-1 16,-4-1 0-16,-5 1-2 0,-6-1 0 0,-6 2-1 15,-2 7 0-15,-1 4 0 16,-4 9-1-16,3 7 0 0,0 4 0 16,-4 5 0-16,4 3 0 0,-3 9-1 0,3 4 1 15,4 4 1-15,3 5-1 0,5 2 0 16,6 5-1-16,7 0 1 0,4 7 0 15,10 3 0-15,7 2 0 0,7 2 3 16,4-3-2-16,1 3 2 0,1-1 3 0,0-1-2 16,-3 2-1-16,-10-1-2 15,-5-4-1-15,-6-3 1 0,-6-2 0 16,-4-4-2-16,-10-1 2 0,-1-2 0 0,-6-3-1 16,-1-3-1-16,-5-5 1 15,2-2 2-15,-4-4-2 0,2-6 0 0,4-2 0 16,1-1 1-16,2-4-1 0,5-5 0 15,3-2 1-15,3-2-1 0,5-1-14 16,3-3-24-16,10-5-22 0,5-1-49 16,6 1-89-16</inkml:trace>
  <inkml:trace contextRef="#ctx0" brushRef="#br0" timeOffset="193946.71">29863 15763 114 0,'0'0'68'0,"0"0"-64"0,0 0 2 16,0 0 15-16,0 0 8 0,0 0 4 16,0 0-1-16,-7-32-3 0,4 32-8 15,-7 0 5-15,3 0 4 0,-8 0-5 0,1 7 3 16,-3 5-1-16,-1 4-4 15,-1 7 5-15,-2 7-3 0,0 7-2 16,1 11-4-16,0 3-2 0,2 5-3 16,0 5 5-16,3 3-2 0,1-2-7 15,7-3-2-15,7-3-1 0,3-9 0 0,9-6-5 16,8-5-1-16,5-6 1 0,8-6 0 16,3-6 0-16,7-2 2 0,-3-8 3 15,1-1 0-15,-5-5-1 0,-3-2 1 16,-6 0 2-16,-8 0-6 0,-9-2-1 15,-1-2-2-15,-8 2 3 0,-1 1-2 16,0-4 0-16,-5 0-1 0,-6-1-20 16,-2-3-7-16,-3 3-19 0,-3-5-19 15,1-1-36 1,6-2-52-16,2-2-118 0</inkml:trace>
  <inkml:trace contextRef="#ctx0" brushRef="#br0" timeOffset="196086.51">30154 15883 226 0,'0'0'11'0,"0"0"29"0,0 0 6 15,-8-31 7-15,8 28 2 0,0 0-20 16,0 0-11-16,0 3 0 0,0-3 4 16,3 2-6-16,0-1-1 0,5-1-7 15,6 3-7-15,3-1 6 0,6 1 3 16,1 0 1-16,4 4 2 0,-1 0-3 15,-2-1-2-15,-2 4 1 0,-1-1-4 16,-7 2-3-16,-5 0 0 0,-2-1-2 0,-5 1-4 16,-3 3 0-16,0 2-1 0,-10 3 2 15,-4 1 0-15,-5 4-2 0,-2 1-1 16,-3-1 1-16,-2 4-1 0,1-3 0 16,2 4 1-16,4-1 0 15,2 1-1-15,1-1 0 0,4-2 0 0,8-2 2 16,-1-3 0-16,5-2 1 0,1-3 0 15,6-1-1-15,6-1 2 0,3-2-1 16,3-2 4-16,9-4-1 0,5-1 0 16,0-2-1-16,0 0-1 0,-1-5-2 15,-6 1-2-15,0-1 1 0,-6 1-1 16,-5 1-19-16,-2 0-40 0,-7 2-24 16,-5-2-54-16,-1 0-99 0</inkml:trace>
  <inkml:trace contextRef="#ctx0" brushRef="#br0" timeOffset="196253.61">30109 16172 286 0,'0'0'64'0,"0"0"-17"15,0 0 18-15,0 0 2 0,0 0-24 0,0 0-24 16,0 0-1-16,83-55 0 0,-39 48 4 16,4 2 0-16,1 2-5 0,-7 1-10 15,-3 2-4-15,-7 0-3 0,-7 0-3 16,1 0-45-16,-5 0-31 0,0 0-90 15,-7 0-79-15</inkml:trace>
  <inkml:trace contextRef="#ctx0" brushRef="#br0" timeOffset="196603.12">30650 15772 150 0,'0'-63'191'0,"0"35"-162"0,3 6 31 16,4 5 5-16,-2 6-13 0,1 3-3 15,3 3-14-15,-2 1-13 0,7 2-3 0,1 2-7 16,6 2-3-16,6 9 0 16,5 6-1-16,2 7-1 0,2 9 4 15,-3 4 7-15,-1 7-5 0,-5 6-4 0,-6 3 0 16,-9 1-2-16,-5 1-2 0,-7 1-2 16,-4-2-3-16,-9 0 2 0,-7-1-2 15,-7-7 0-15,3-4 1 0,-7-5 1 16,-1-1-2-16,-1-5 1 0,-3-3-1 15,2-5 2-15,-1 0-2 0,1-4 0 0,4-2 1 16,2-3 1-16,7-6-2 16,7-3 1-16,6-1 0 0,4-2 0 15,3-2-1-15,1 0 1 0,0 0-1 16,0 0 0-16,1-3-13 0,6-4-30 16,1-4-15-16,6-1-49 0,-2-3-99 15</inkml:trace>
  <inkml:trace contextRef="#ctx0" brushRef="#br0" timeOffset="197933.06">21374 16586 132 0,'0'0'5'0,"0"0"-3"16,0 0 6-16,0 0 5 0,0 0 6 0,0 0 2 16,-29-9 1-16,27 7 0 0,1 2 7 15,-2-2 8-15,0 2 9 0,-2-3 3 16,-2 1-7-16,0 2-10 0,-3-3-8 16,-6 3-2-16,0 0-5 0,-5 8-8 15,-4 3-5-15,-4 9-2 0,0 3 2 16,2 2 0-16,-1 7 0 0,4 3 0 15,3 3 1-15,3 4 4 0,5 0-2 16,8-4-2-16,5-5 2 0,8-2-3 16,7-5 0-16,4-2 0 0,8-8 0 15,6-3 1-15,4-4 0 0,5-5 0 16,1-3 2-16,4-1-2 0,-4-7 0 16,-1-3 1-16,-7-1 1 0,-4-2 0 15,-1 0-5-15,-8-2 2 0,-1-1 0 0,-4 1 0 16,-5-3 1-16,-5 0-2 15,-4-3-1-15,-3-3 0 0,-3-4 0 0,-7-2 0 16,-8-13-1-16,-2 0 0 16,-6 1-1-16,-2 2 2 0,1 13-2 0,2 2-2 15,0 7 2-15,2 2 0 16,0 3 2-16,1 6-2 0,1 1 0 0,-2 3 0 16,3 2-3-16,3 1 3 0,2 0 0 15,5 4 1-15,2 1-1 0,1 2 2 16,4 0 1-16,1 0-2 0,1 2 2 15,1 1-2-15,0 0 2 16,2-1-1-16,2 4 3 0,1 0-1 16,1 4 5-16,2 3-2 0,-1 5 2 0,-1 7 4 15,3 7 4-15,-1 9 1 0,0 4-5 16,-3 4-3-16,1 0 0 16,-3 3-2-16,-1-2-2 0,0-2-2 0,0-3 1 15,2-4-4-15,1-7 0 0,1-7 0 16,2-6 0-16,-1-4 0 0,0-4-1 15,0-2 0-15,0-3 1 0,0-5 0 16,-2-1-1-16,-2-5 0 0,-2-1-1 0,-1-2 0 16,0-1-16-16,0-1-33 15,0-6-30-15,0-11-66 0,3-2-176 0</inkml:trace>
  <inkml:trace contextRef="#ctx0" brushRef="#br0" timeOffset="198352.06">22233 16744 17 0,'0'0'291'15,"-25"-50"-283"-15,13 30 21 0,-2 6 25 16,0 5-2-16,-2 2-19 0,0 4-11 16,-3 3-6-16,1 3 2 15,-6 8-2-15,1 3-2 0,1 7-1 0,-4 9 1 16,3 10-1-16,-4 12-1 0,4 8 3 15,3 8 1-15,7 5 3 0,3 5 2 16,8-3 2-16,2-4-16 0,9-10 6 16,5-7-3-16,7-9-4 0,1-5-1 15,7-7-2-15,-2-8 1 0,2-4-1 0,4-7-2 16,2-6-1-16,0-4 0 0,4-4-2 16,-4-9-50-16,0-5-42 15,-1-12-84-15</inkml:trace>
  <inkml:trace contextRef="#ctx0" brushRef="#br0" timeOffset="198688.69">22377 16931 526 0,'0'0'3'0,"0"0"0"15,0 0 13-15,0 0 18 16,60-18 4-16,-45 18-11 0,3 0-4 15,1 1-3-15,-1 3-1 0,1 1-2 0,-3 3-6 16,-4 1 0-16,-1 2-2 0,0 3-5 0,-7 3-1 16,-3 3-2-16,-1 5 1 15,-3 3 0-15,-10 4-2 0,-4 5 1 16,-4 2 0-16,-3 0-1 0,-1-3 0 16,-2-5 1-16,5-6 0 0,5-2 0 0,4-4-1 15,8-4 0-15,5-3 0 16,4-3-2-16,8-1 1 0,5-4 1 0,4-1-1 15,5-3 1-15,5 0-2 0,-1-4-5 16,0-3-14-16,0 0-7 0,-7 0-24 16,1-3-27-16,-5-2-61 0,-5 0-115 15</inkml:trace>
  <inkml:trace contextRef="#ctx0" brushRef="#br0" timeOffset="198841.77">22515 17179 378 0,'0'0'3'0,"0"0"4"16,0 0 16-16,0 0 9 0,60-37-3 0,-40 32-9 15,-1 0-5-15,1-1-10 16,-1 0-5-16,-6 1-1 0,-1-1-77 16,1-5-56-16,-4-3-39 0</inkml:trace>
  <inkml:trace contextRef="#ctx0" brushRef="#br0" timeOffset="199119.08">22737 16842 272 0,'0'0'21'0,"-11"-52"-13"0,6 37 19 0,4 6 24 15,1 4 13-15,0 2-14 0,4 3-19 0,3 0-14 16,8 7 3-16,2 5 0 16,5 6-5-16,3 5 3 0,2 7-3 15,-2 5-1-15,2 4 7 0,-4 4-8 16,-4 2-6-16,-6 3-2 0,-5-1-1 15,-5 3-2-15,-3-1 0 0,-9-2-2 0,-3-5 0 16,-4-2 2-16,-3-3-2 0,-1-2 0 16,0-3 1-16,-2-2-2 0,-3-5 1 15,3 0 0-15,-3-5 0 0,3-2 1 16,4-7-1-16,2-3 0 0,7-5-2 16,5-1-9-16,3-2-9 0,1-5-3 0,2-6-13 15,9-6-43-15,7-11-63 16,1-3-49-16</inkml:trace>
  <inkml:trace contextRef="#ctx0" brushRef="#br0" timeOffset="199501.91">23101 17224 459 0,'0'0'24'0,"0"0"-14"0,0 0 7 16,0 0 31-16,0 0-7 16,0 0-9-16,72 18 1 0,-46-14-11 15,6-1-5-15,7 0-5 0,-2 0-3 0,0-3 1 16,1 3-2-16,2-3-4 16,-6 0-2-16,-4 0-1 0,-5 0-1 0,-2 0 0 15,-7-3-1-15,-6-1-31 0,-2-2-19 16,-5-2-19-16,-3 0-28 0,-1-7-35 15,-11-4-17-15</inkml:trace>
  <inkml:trace contextRef="#ctx0" brushRef="#br0" timeOffset="199700.96">23354 17001 241 0,'0'0'32'16,"0"0"-11"-16,-44-50 19 0,38 46 22 16,-2 4 7-16,5 1-20 0,2 9-12 0,1 5-17 15,0 8 3-15,1 10 6 0,3 10 6 16,4 7-5-16,-3 3 1 0,1 1-2 15,0-3-3-15,-4-4-5 0,-2-4-6 16,0 0-7-16,-1-6-5 0,-1-2-1 16,0-6 0-16,1-5-2 0,1-3 0 15,0-6-9-15,5-4-39 16,7-6-24-16,5-5-48 0,3-4-111 0</inkml:trace>
  <inkml:trace contextRef="#ctx0" brushRef="#br0" timeOffset="200319.12">24421 17190 398 0,'0'0'8'0,"0"0"8"0,0 0 31 16,0 0 2-16,-53 21-13 0,39 3-17 16,-3 3-6-16,2 7 3 0,1 3-4 15,5 0-3-15,0 2 0 0,5-3 0 16,3-2-1-16,1-4-4 0,7-2-2 15,2-2 0-15,7-3-1 0,-1-4 1 16,4-5-2-16,1-2 3 0,4-5-3 16,0-2 0-16,5-2 1 0,-3-3 1 0,3-6-1 15,1-3-1-15,-1-5 0 0,-6-4 1 16,2-4-1-16,-5-4 0 0,-6-5 1 16,-4-4 0-16,-2-3 0 0,-6-5 0 15,-2 0-1-15,-2-3 2 0,-10 1-2 16,-1 0 0-16,-5 5 1 0,-3 3 0 15,-4 8-1-15,0 11 0 0,-7 8 0 16,-1 9 0-16,-1 1 0 0,1 12 0 16,1 9 1-16,5 4 1 15,4 6-1-15,9 2 1 0,7 1 4 0,7 0-4 16,5 1 1-16,12-1 0 0,11 4 2 16,4 0 3-16,5 1 0 0,1-2 2 15,2-1 1-15,-4 0 0 0,-7-4 0 0,-6 0-8 16,-8-3 0-16,-11 0-2 15,-4-2 0-15,-4-2 0 0,-11-3 0 0,-5 0-1 16,-6-5 0-16,-3-2-10 16,-1-6-15-16,1-1 0 0,1-6-5 0,8-2-14 15,4-9-22-15,11-9-38 0,5-4-76 16</inkml:trace>
  <inkml:trace contextRef="#ctx0" brushRef="#br0" timeOffset="200653.57">25260 17018 289 0,'0'0'97'0,"0"0"-87"0,0 0 11 16,-57-17 34-16,37 29-7 0,0 8-14 16,-1 8-10-16,-3 12-2 0,0 10-1 15,1 4-1-15,1 5 4 0,6 1 0 16,4-2-1-16,3 0 1 0,5-6 2 16,4-4-9-16,0-3-7 0,7-6-7 15,8-5-3-15,0-5 1 16,4-5-1-16,7-6-1 0,2-6-6 0,5-6-36 15,5-6-19-15,0-3-44 0,6-12-58 16,-8-2-96-16</inkml:trace>
  <inkml:trace contextRef="#ctx0" brushRef="#br0" timeOffset="200924.74">25307 17369 370 0,'0'0'8'0,"0"0"43"16,5-51 3-16,8 45 1 0,4 0-22 0,5 2-9 15,5 3 1-15,1 1 0 0,4 1 0 16,-5 5-6-16,1 3 0 0,-9 3-1 16,-5 0-8-16,-9 6-4 0,-5 1-4 15,-4 2 2-15,-10 4-2 0,-4 1-1 16,-2 3 0-16,-5-3 1 0,2-1-1 16,0 0-1-16,4-3 1 0,7-4 0 15,5-2-1-15,7-3 0 0,6-3 0 0,9-2 0 16,10-1 2-16,8-6-2 15,3-1 0-15,6-4 0 0,0-5-2 16,-2 1-14-16,-6-2-19 0,-6 0-20 16,-4 2-23-16,-8-1-46 0,-9 0-44 15,-5-1-50-15</inkml:trace>
  <inkml:trace contextRef="#ctx0" brushRef="#br0" timeOffset="201045.97">25523 17515 252 0,'0'0'45'15,"-51"-18"-9"-15,35 13 20 0,5 0 11 16,10 0-18-16,3 0-9 0,11-2-24 15,5-2-10-15,8-4-6 0,6 1 0 16,3-1-2-16,1 2-18 0,2-1-46 16,-3 0-56-16,-5 3-15 0</inkml:trace>
  <inkml:trace contextRef="#ctx0" brushRef="#br0" timeOffset="201260.14">25675 17318 334 0,'0'0'22'0,"0"0"35"0,0 0-13 16,0 0 0-16,0 0-1 0,0 0-23 15,0 0-1-15,65-39-1 16,-31 47 1-16,3 5 5 0,1 3 7 0,-1 5-6 16,-9 4 6-16,-4 0-3 15,-6 4-12-15,-7 0-2 0,-7 2-5 16,-4 2-2-16,-1-1-1 0,-10 1-4 0,-5-1 0 16,-2 2-1-16,-5 2 0 15,-3-4 1-15,-1-3-1 16,5-3-1-16,4-6-3 0,9-3-3 0,5-6-41 0,7-5-29 15,13-8-60-15,6-10-137 0</inkml:trace>
  <inkml:trace contextRef="#ctx0" brushRef="#br0" timeOffset="201543.21">26815 17419 338 0,'0'0'58'16,"0"0"-47"-16,0 0 23 15,0 0 16-15,0 0-23 0,0 0-13 0,0 0 5 16,50 21-5-16,-19-20-7 0,1 3-4 15,-1-1-1-15,-2 3-2 0,-6 0-1 16,-6 1-31-16,-4 3-21 0,-4 4-47 16,-3 0-42-16</inkml:trace>
  <inkml:trace contextRef="#ctx0" brushRef="#br0" timeOffset="201687.56">26671 17752 416 0,'0'0'27'0,"0"0"11"0,0 0 12 0,0 0-19 15,0 0-2-15,67 14 5 0,-23-22-13 16,6-3-7-16,5-1-4 0,3 0-6 16,-2 1-4-16,-4 0 0 0,0 0-14 15,-4-1-74-15,0-4-84 0,-5 1-129 16</inkml:trace>
  <inkml:trace contextRef="#ctx0" brushRef="#br0" timeOffset="201971.04">27487 17567 500 0,'0'0'1'16,"0"0"9"-16,0 0 16 0,0 0 18 15,-21-50-7-15,22 31-19 0,7-5-2 0,6-3-3 16,-2-1-5-16,2 0 0 16,0 3 4-16,-3 4 1 0,1 7 7 15,-6 5 1-15,-2 5 2 0,-1 3-3 0,-1 1-3 16,-2 3-8-16,2 7-6 0,1 6 0 15,-2 7 9-15,1 3 3 0,-2 4-3 16,0 3-2-16,0-4-2 0,0 2-3 16,0-3-3-16,2 0 0 0,3 1 1 15,0-1-3-15,-1 3 0 0,2-3 0 16,-2 2 0-16,-3-1-4 0,-1-2-45 16,-2 0-40-16,-6-4-22 0,-3-1-69 15,-1-7-102-15</inkml:trace>
  <inkml:trace contextRef="#ctx0" brushRef="#br0" timeOffset="202110.51">27403 17937 25 0,'0'0'346'0,"0"0"-276"0,0 0-9 0,0 0-16 0,0 0 3 15,78 0-11-15,-32-11-9 0,11-1-13 16,2-1-7-16,3-1 2 0,-5 1 0 16,-4 3-7-16,-6 0-3 0,-3-1-39 15,-3 0-43-15,-3-4-64 0,-6 1-97 16</inkml:trace>
  <inkml:trace contextRef="#ctx0" brushRef="#br0" timeOffset="202877.7">19406 16091 384 0,'91'11'4'16,"8"-8"-1"-16,13-1 2 0,10 2-5 16,10 0 1-16,9-1 0 0,9 2 5 0,3-1 0 15,9-1-1-15,5 1 1 16,9 2 2-16,7 0-6 0,7 0 10 15,8 3 3-15,6 2 5 16,8-4-1-16,5 4-10 0,2-1-4 0,7 2 4 16,4 2 3-16,4-2 0 0,7 1-8 15,7-1 7-15,8 2-2 0,-1-1-7 16,7-3 0-16,3 3 1 0,4-1 1 16,6 0-3-16,5 1 5 0,-3 3 0 0,3-2-4 15,1 1 8-15,0 4 3 0,4-2-9 16,-1 3-1-16,-2 1 6 0,0-3-3 15,-1 3-6-15,-3-3 10 0,1-1 2 16,-1 0-7-16,-2-2 3 0,-3-3-2 16,-2 0-5-16,0-2 3 15,-6 0 0-15,1 0-3 0,-1-1-1 0,-5 2 3 16,-6 0-3-16,-4-2-4 0,-10 2 4 16,-13 1 4-16,-12-3-4 0,-17 1-2 15,-16-2-12-15,-18-3-32 0,-15-1-40 16,-20-4-36-16,-30-1-70 0</inkml:trace>
  <inkml:trace contextRef="#ctx0" brushRef="#br0" timeOffset="206541.86">17956 13553 661 0,'0'0'4'15,"32"-57"-1"-15,-18 56-2 0,-7 9-1 16,1 12-1-16,0 14-1 0,2 7 2 16,-6 11 1-16,-2 7 0 0,-2 10 2 15,0 10-2-15,1 9 0 0,0 7 0 16,-1 10-1-16,0 9-2 0,0 11 1 15,0 6 1-15,-3 9 1 16,-2 6-1-16,-4 5 1 0,1 6 2 0,-3 6-3 16,-1 3-3-16,-1 8 3 0,-1 2 2 15,0 9 5-15,2 9 5 0,0 1-2 16,1-21 6-16,2-1-5 0,-1 4 6 16,-1 0-2-16,-2 18-7 0,2-2 0 15,-4-6 0-15,-5-3 0 0,-5-5 1 16,6-33-4-16,-3-32-2 0,2-31 0 15,5-27-3-15,1-3 1 0,2-3-1 0,-4 6-6 16,0 6-50-16,-16 16-49 16,3-19-192-16</inkml:trace>
  <inkml:trace contextRef="#ctx0" brushRef="#br0" timeOffset="207808.53">4961 15608 417 0,'0'0'3'0,"0"0"0"15,-70 39-1-15,41-10 25 0,5 9 7 16,-2 9-14-16,6 5-6 0,-2 4-4 16,6 0 8-16,5-1-7 0,7-6-1 15,4-5-1-15,6-6 5 0,9-4-3 16,3-6 0-16,8-6-2 0,2-6 7 15,4-5 6-15,7-9 1 0,0-2-5 16,7-12-2-16,-4-5-2 16,2-5 0-16,-5-3-5 0,-1-4-1 0,-8-1-3 15,-3-2-4-15,-5-2 0 0,-5 0-1 16,-5-4 1-16,-7-1-1 0,-5-4 1 0,-4-1 1 16,-10-2-2-16,-7 1-2 15,-8 5-13-15,-5 5 4 0,-5 7 5 0,-4 10 3 16,-3 9 1-16,-1 9-1 15,-1 7 0-15,-1 8 1 0,2 9-1 16,5 2 3-16,5 5 0 0,14 4 2 16,6-1-2-16,17 4 0 0,6 4-3 0,15 1 3 15,15 2 0-15,5 0 1 0,10 0 1 16,5 0 0-16,-1-2 4 0,-4 0 0 16,-7 1 0-16,-10 7-3 0,-13-2 0 15,-7-2-2-15,-12 1-1 0,-3-5 0 16,-13-4 1-16,-6-2 0 15,-6-5-1-15,-1-6 1 0,-5-5 2 0,-1-5-3 16,3-7-2-16,3-7 1 0,6-4-8 16,5-10-16-16,13-10-44 0,3-6-60 15,13-6-101-15</inkml:trace>
  <inkml:trace contextRef="#ctx0" brushRef="#br0" timeOffset="208130.68">6027 15656 287 0,'0'0'8'0,"0"0"17"0,-19-51 23 15,6 41 14-15,-5 6-21 0,-5 1-15 16,2 3-12-16,-7 3 3 0,-2 10 9 15,-3 5-7-15,-2 11-3 0,-4 10 3 0,3 14 0 16,-2 8-2-16,3 11 2 0,2 8-3 16,5 7 4-16,4 6 2 15,6-5 4-15,12 0-5 0,6-10-9 16,3-10-2-16,16-8-6 0,7-11 4 16,6-10-1-16,5-7-2 0,-2-8-2 15,2-7 0-15,5-5 0 0,-1-8-3 0,13-4 0 16,2-10-15-16,-5-6-23 0,0-5-33 15,-11-3-60-15,-9 2-118 0</inkml:trace>
  <inkml:trace contextRef="#ctx0" brushRef="#br0" timeOffset="208960.1">5994 16008 343 0,'0'0'8'0,"0"0"13"0,0 0 28 16,0 0 3-16,0 0-18 0,0 0-8 15,0 0-4-15,-7-8-3 0,7 8-5 16,1 0 1-16,3 0 2 0,3 0-2 16,0 2 6-16,5 1 6 0,4-3-5 15,6 2-1-15,5-2 0 0,1 0 2 16,8 0-4-16,-2-3-7 0,1 1-4 0,-2 1-2 15,-1-1-2-15,-7 2-2 0,-4-2-2 16,-5 2 1-16,-8 0 0 16,-2-2-1-16,-4 2 0 0,-2 0 0 15,0 0-6-15,0 0-29 0,0 0-15 0,3 0-24 16,-1-6-27-16,3-1-67 16,3-3-162-16</inkml:trace>
  <inkml:trace contextRef="#ctx0" brushRef="#br0" timeOffset="209380.23">6591 15770 190 0,'0'0'197'0,"0"0"-172"16,0 0 8-16,0 0 22 0,0 0-2 15,0 0-18-15,0 0-11 0,0 0-5 0,50-19-1 16,-33 19 4-16,3 3-5 16,1 1 1-16,3 4-2 0,-1 3-4 15,2 1 0-15,-2 3-1 0,-5-3 0 16,2 5 1-16,-7-3 0 0,-1 1-5 16,-6 0-2-16,-5 1-3 0,-1 1 0 0,-1 3 1 15,-6 0-2-15,-6 5-1 0,-2-1 1 16,-3 0 1-16,0 3-2 0,-2-2 0 15,-1 0 0-15,3-1 0 0,0-1 0 16,4-1 0-16,4-5 0 0,2-1 1 16,5 0-1-16,3-3 1 0,2 3-1 15,7-3 2-15,2-1 1 0,3-2 4 16,9-4-1-16,0 0 1 0,3-3-3 16,2-3-2-16,0 0 1 0,-1-2-2 15,-5-3-1-15,-4-1-1 0,-2 2-24 16,-4-2-24-16,-3 0-24 0,-3-1-51 0,-2 0-98 15</inkml:trace>
  <inkml:trace contextRef="#ctx0" brushRef="#br0" timeOffset="209540.84">6680 16125 412 0,'0'0'10'0,"0"0"40"15,0 0-3-15,0 0-10 0,0 0-17 0,74-32-4 16,-38 28-6-16,3-3 1 15,-2 2-6-15,-1 0-3 0,-8-2-2 16,-3 3-46-16,-8-3-70 0,-2 1-117 16</inkml:trace>
  <inkml:trace contextRef="#ctx0" brushRef="#br0" timeOffset="209845.28">7089 15774 251 0,'0'0'138'16,"0"0"-121"-16,17-54 19 0,-8 48 22 0,5 2-5 16,5 4-19-16,6 1-10 0,-1 8-3 15,3 3-7-15,4 8 0 0,-6 3 2 16,1 6-2-16,-2 4-2 0,-4 3-2 16,-5 7-2-16,-6 3-2 0,-4 1-2 15,-5 3-2-15,-1 0-2 0,-5 2 1 0,-6-7 0 16,2-2 0-1,-4-4-1-15,-2-5 1 0,0-4-1 0,-2-1 1 0,0-3-1 16,-1-4 0-16,-2-2 2 0,4-3-2 16,2-4 1-16,4-4 0 15,1-3 0-15,5-2-1 0,-1-4 0 0,3 0 1 16,1-4-1-16,2-4-1 16,0-5-25-16,10-6-32 0,0-6-52 0,5 0-111 15</inkml:trace>
  <inkml:trace contextRef="#ctx0" brushRef="#br0" timeOffset="210229.37">8036 16113 473 0,'0'0'14'16,"0"0"27"-16,0 0 5 0,0 0 3 0,69 6-9 15,-29-6-8-15,4 0-1 16,4-1-4-16,1-4-3 0,0-2-3 16,0 3-4-16,-2-4-7 15,-3 2-3-15,-2 1-3 16,-7-1-1-16,-6 1-2 0,-7-1-1 0,-8 1 0 0,-7 0-15 16,-7 0-51-16,0-2-24 0,-12-3-31 0,-4-1-51 15,-1 0-104-15</inkml:trace>
  <inkml:trace contextRef="#ctx0" brushRef="#br0" timeOffset="210445.59">8249 15831 299 0,'0'0'34'0,"0"0"-27"0,0 0 29 15,0 0 44-15,0 0-13 0,0 0-15 16,0 0-33-16,0 0-9 0,0 0 15 16,-18 65 6-16,29-20 2 0,-2 0-5 15,3 6 2-15,-3 2 5 0,-3 0-8 16,-2 2-8-16,-2-2-3 0,-1-2-5 15,-1-3-5-15,0-6-3 16,0-5-1-16,0-6 0 0,0-5-1 0,0-6-1 16,2-4 0-16,3-5 0 0,0-4-27 15,8-6-45-15,-2-2-37 0,9-12-77 16,-2-5-231-16</inkml:trace>
  <inkml:trace contextRef="#ctx0" brushRef="#br0" timeOffset="211080.31">9467 15781 330 0,'0'0'19'0,"0"0"18"0,-53-25 10 0,33 25 7 15,-2 5-9-15,-1 7-7 0,-2 8-14 16,-1 6-7-16,-2 9-3 0,3 10-2 16,3 3-4-16,7 5 2 15,6 1 3-15,6 0-5 0,3 0 1 0,7-4-1 16,6-5 2-16,6-5-1 0,4-4-5 15,6-5 1-15,1-9-2 16,5-2 0-16,3-8 1 0,1-7 1 0,4-5 1 16,-4-1-1-16,3-10-1 0,-5-5 0 15,2-3-2-15,-7-5 0 16,-3-5-2-16,-3-3 2 0,-5-7-1 0,-2-7-1 16,-6-3 0-16,-7-4 0 0,-4-2 0 15,-4-3 1-15,-9 0-1 0,-7 1 0 16,-5 7 1-16,-3 8-1 0,-6 12-1 15,-2 8 0-15,-6 12-1 0,0 8-1 0,-2 5-1 16,-2 10 3-16,1 8-2 0,2 9 3 16,2 5-1-16,11 2 1 0,7 3 0 15,14 2 1-15,7 1-1 0,13 3 0 16,12 3 1-16,10 2 0 0,10 6 2 16,6-1 4-16,-1-2 0 0,1-4-2 15,-9-2-2-15,-7-5 1 16,-14-4-2-16,-7 1-1 0,-10-5-1 15,-4-1 2-15,-6-2-2 0,-7-9 2 0,-4 3-2 16,-5-7-1-16,-5 0-2 16,-4-2 2-16,1-4 1 0,0-3 0 0,2-10 0 15,4 0-1-15,4-10-8 0,7-8-15 16,7-6-30-16,6-7-54 0,12-1-66 16</inkml:trace>
  <inkml:trace contextRef="#ctx0" brushRef="#br0" timeOffset="211412.93">10472 15704 516 0,'0'0'0'0,"0"0"3"16,0 0 0-16,0 0 8 0,-72-25 14 0,43 39-8 16,-8 7-5-16,-3 10-4 15,-6 10 5-15,-1 11 0 0,7 10 1 0,1 7 2 16,6 11 6-16,9 7-1 16,6 2 3-16,8 1 2 0,8-8 3 0,7-9-3 15,9-10-8-15,10-9-5 0,-2-14-6 16,8-4-2-16,4-8-2 15,2-5-1-15,12-4-2 0,1-7 0 0,2-10-9 16,3-5-21-16,-4-12-24 0,2-8-34 16,-6-8-76-16,-12 2-247 0</inkml:trace>
  <inkml:trace contextRef="#ctx0" brushRef="#br0" timeOffset="211754.36">10554 15967 495 0,'0'0'5'0,"0"0"-2"0,0 0 12 15,52-29 22-15,-35 25 8 0,3 4-11 16,0 0-10-16,5 0-2 0,-3 5-6 16,2 3-2-16,-3 2-1 15,-2 0-3-15,-2 6 0 0,-3 1 1 16,-5 6-3-16,-3 4-3 0,-6 2-1 0,-2 4-3 15,-7 2 1-15,-5 2-1 0,-3-3 2 16,-1-1-3-16,0-1 0 0,-3 0 2 16,-1-3 0-16,3-1-1 0,3-5-1 0,5 1 2 15,3-6-1-15,8-3 0 0,0-2 1 16,12-4-1-16,6-2 1 16,5-4-2-16,11-3 2 0,5 0-2 15,1-5-1-15,4-2-22 0,-6-5-11 16,-3 1-21-16,-6 2-31 0,-6-5-61 15,-8 3-89-15</inkml:trace>
  <inkml:trace contextRef="#ctx0" brushRef="#br0" timeOffset="211912.67">10575 16309 414 0,'0'0'18'15,"0"0"-1"-15,0 0 29 0,0 0-13 16,50 6-24-16,-12-9 2 0,13-3-2 15,4-3-4-15,3 0-3 0,-2-2-1 0,-5-1-1 16,-7 1-18-16,-9-2-73 16,-11 3-99-16</inkml:trace>
  <inkml:trace contextRef="#ctx0" brushRef="#br0" timeOffset="212195.72">10898 15968 326 0,'0'0'4'15,"-4"-66"22"-15,13 51 23 0,0 2 12 0,6 7-14 16,3 6-13-16,9 2-5 0,-2 12-7 16,5 3 3-16,1 6-7 0,-3 7 2 15,-3 4 0-15,-5 4-5 0,2 2-1 16,-7 7-4-16,-4 2-2 0,-1 6 2 16,-5-3 3-16,-2 2-5 0,-3 0-6 15,-8-2 1-15,-4-1-1 0,-7-1-1 16,0-3 0-16,-4-6 0 0,-2-4 0 15,-2-5 0-15,-2-1-1 16,-6 2 0-16,1-5 0 0,0-3 0 0,3-5 0 16,4-7 0-16,8-6-2 0,6-6-21 15,8-2-22-15,5-14-29 0,12-16-50 16,7-3-125-16</inkml:trace>
  <inkml:trace contextRef="#ctx0" brushRef="#br0" timeOffset="212472.24">12014 16229 538 0,'0'0'4'0,"0"0"-4"0,0 0 5 15,0 0 18-15,0 0-5 16,0 0-8-16,0 0 1 0,0 0 3 0,54 25 1 16,-16-25-4-16,11 0-5 0,-2 0-1 15,1-2-4-15,-8 2 1 0,-5 0-2 16,-11 0 0-16,-7 4-26 0,-6 7-29 16,-7 1-37-16,-5 2-63 15,-10-1-55-15</inkml:trace>
  <inkml:trace contextRef="#ctx0" brushRef="#br0" timeOffset="212619.6">11984 16479 327 0,'0'0'90'0,"-63"33"-42"16,50-30 7-16,10 0 7 0,3 1-20 15,12-3-22-15,6 1-4 0,8-2 2 16,13 0 2-16,7-3-7 0,8-6-6 16,7 0-4-16,0-4-2 0,3 2 0 15,-1-3-1-15,0 0-70 0,-4 0-102 16,-3-1-157-16</inkml:trace>
  <inkml:trace contextRef="#ctx0" brushRef="#br0" timeOffset="212965.66">13181 16219 541 0,'0'0'56'16,"0"0"-50"-16,0 0-3 0,0 0 1 15,0 0 8-15,12-64 1 16,0 39-6-16,1-4-4 0,0-2-2 0,1 0 1 16,4 5-1-16,-2 2 1 0,0 3 8 15,0 4 6-15,0 4 0 0,-3 1-3 16,-3 5-1-16,-2 4 0 0,-5 0 3 16,0 3-3-16,-1 0 1 0,-2 0-5 0,1 6-1 15,0 3-2-15,1 10-1 0,0 6 4 16,-2 3 0-16,0 6 4 0,-2 1 0 15,-2 4-1-15,-1 4-1 16,3 0-2-16,1 1 0 0,1-1-1 0,0-1-3 16,0-2-1-16,0-3-2 0,0 0-1 15,0-1 0-15,-1-4 0 0,-3-3-10 16,-5-1-40-16,1-6-43 0,-3-2-13 16,-1-5-53-16,3-5-61 0</inkml:trace>
  <inkml:trace contextRef="#ctx0" brushRef="#br0" timeOffset="213182.12">12926 16677 363 0,'0'0'25'0,"0"0"27"0,0 0-1 0,0 0-5 16,0 0-20-16,0 0 9 0,56 18 6 16,-12-16-6-16,9-2-9 0,9 1-3 15,3 0-1-15,1-1-4 16,-2 0 1-16,0 0 2 0,7-1-5 0,-2-6-9 15,-2 0-5-15,-4-1 0 0,-15 1-1 16,-7 1-1-16,-8-1 0 0,-8-1-4 16,-8 1-33-16,-10 1-23 0,-7-3-42 15,-4 1-76-15,-8-3-173 0</inkml:trace>
  <inkml:trace contextRef="#ctx0" brushRef="#br0" timeOffset="-213658.55">14546 16581 405 0,'0'0'87'16,"69"21"-84"-16,-16-18 4 0,11 1 26 16,7-1 20-16,11 0-22 0,8-3-1 15,5 0-4-15,7-6-6 0,3-1 1 16,9-2 5-16,6-1-3 0,2-1-9 15,-4 0 2-15,-6 0-4 0,-12-2 0 16,-13 4-2-16,-14-1-2 0,-18-1-8 0,-15 2-1 16,-14 1 1-16,-12 1 1 0,-7 1-1 15,-4-2-2-15,-2-3-16 16,0-4-15-16,-1-2-17 0,1 0-24 16,-1-1-35-16,0 0-27 0,0 4-51 15</inkml:trace>
  <inkml:trace contextRef="#ctx0" brushRef="#br0" timeOffset="-213442.25">16312 16219 261 0,'0'0'32'16,"16"-61"21"-16,-11 41 6 0,-2 4 3 16,0 3-11-16,-2 8 0 0,-1 1-6 0,0 4-8 15,0 0 0-15,0 8-16 0,3 13-11 16,0 6-7-16,3 14 14 16,1 3 14-16,-1 3-1 0,5-1-4 0,-6-2-6 15,7-2 1-15,-5-4-7 0,3-2-4 16,-4-3-7-16,1-4 0 15,3-4-2-15,0-4 0 0,-2-5-1 16,5-4-4-16,0-6-30 0,4-5-29 16,1-1-13-16,4-9-5 0,4-4-30 15,-3-3-49-15,-1-2-52 0</inkml:trace>
  <inkml:trace contextRef="#ctx0" brushRef="#br0" timeOffset="-213074.83">16585 16165 181 0,'-29'-96'39'0,"-2"44"-4"15,-6 8 10-15,-4 8 12 0,-2 6-6 16,-8 9-21-16,-4 3-12 0,0 9-6 16,-6 5 1-16,5 4-3 0,1 7 8 15,3 8 1-15,7 12 3 0,1 7-2 0,8 9-7 16,5 8 1-16,4 11-7 16,10 8 5-16,3 6-1 0,10 1 7 0,4-6-3 15,9-4-8-15,12-7-2 0,7-3-3 16,2-11 1-16,4-5-2 15,3-2 2-15,4-4-2 0,6 1-1 16,2-8 0-16,2-8-3 0,0-7 3 0,3-5 1 16,-2-6-1-16,0-4 1 15,1-11-1-15,-7-4 0 0,0-8-2 0,-2-10 1 16,-1-9 1-16,-6-5 1 0,-3-7 0 16,-7-3 2-16,-4-7 8 0,-4-4 5 15,-4-5-5-15,-6 3 1 0,-3 7-7 16,-6 13 0-16,-5 13-1 0,-8 10-2 15,-13 11-1-15,-7 5-1 0,-12 5-1 16,-7 7-4-16,-8 1-16 0,-5 7-24 16,3 5-19-16,7-4-43 0,10 1-111 15</inkml:trace>
  <inkml:trace contextRef="#ctx0" brushRef="#br0" timeOffset="-212470.06">28390 18031 436 0,'0'0'55'0,"0"0"-48"0,0 0 23 16,0 0 22-16,0 0-14 0,0 0-4 15,90 34-2-15,-38-30-5 0,14 1 1 0,6-3 0 16,6-1 0-16,5-1-9 16,1 0-10-16,0-7-1 0,-2 2 1 15,1-1-1-15,2-2 2 0,-1 1-4 16,4 0-2-16,-2 1-1 0,3 2 0 15,1-1-1-15,-4-1-2 0,-3-1-30 0,-1-4-67 16,4-11-63-16,-13-5-227 16</inkml:trace>
  <inkml:trace contextRef="#ctx0" brushRef="#br0" timeOffset="-212103.85">30861 17624 358 0,'0'0'1'16,"0"0"-1"-16,0 0 17 15,0 0 55-15,0 0-19 0,-54-50-9 16,51 42-6-16,3 0-1 0,0-1-6 0,10 1-5 16,3 2-8-16,7 2-7 0,8 3-2 15,1 1 0-15,7 8 3 0,-3 5 3 0,-6 3-1 16,-7 5-6-16,-9 7-5 0,-11 6-1 15,-9 4 0-15,-15 7 0 0,-10 2 0 16,-7 1-1-16,-4 0 1 16,-4-2-2-16,3-4-2 15,5-4 2-15,10-5 1 0,10-6 0 0,12-4-1 16,9-5 0-16,13-5 0 0,10-1 0 0,14-6 2 16,13-5-1-16,10-1 1 15,8-7-1-15,6-6-1 0,-4-5-1 0,-3-1-22 16,-9-3-7-16,-3 0-12 0,-10-3-13 15,-6 1-28-15,-9-3-42 0,-6-4-47 16</inkml:trace>
  <inkml:trace contextRef="#ctx0" brushRef="#br0" timeOffset="-211740.33">31348 17556 160 0,'-22'-83'98'0,"3"38"-72"0,-8-2 20 16,2 6 26-16,-3 7-12 0,-3 8-15 0,-2 7-9 15,-5 5-18-15,-8 7-8 0,-4 3-2 16,-6 4-1-16,-6 5-1 0,-2 9 3 15,0 6 4-15,3 9 0 0,6 7-3 16,5 7-2-16,9 5 2 0,6 7 5 16,9 6-3-16,7 5-4 0,7 6-3 15,11 2-1-15,5 0-1 0,13 1-1 16,11-4-2-16,7-5-2 0,4-5 2 16,6-7 0-16,5-8 0 0,2-6-1 15,4-9 1-15,1-5 0 0,3-5 1 16,-7-8-1-16,-8-4 1 0,7-3 0 15,3-6-1-15,8-1 0 0,3-8 1 16,-12-7 0-16,-8-5 2 0,-3-4 0 16,-6-8 1-16,-5-6 2 0,-8-8 5 15,-7-9 9-15,-3-9 4 0,-8-12-7 16,-4-6-5-16,-6-2-4 0,-12 3-1 0,-8 7 1 16,-18 16-1-16,-10 12-7 15,-11 10 1-15,-11 11-1 0,-25 4-2 0,-12 4-2 16,-6 8-6-16,0 1-54 15,13 0-37-15,14 0-139 0</inkml:trace>
  <inkml:trace contextRef="#ctx0" brushRef="#br0" timeOffset="-210202.96">3972 17277 363 0,'0'0'0'0,"-61"8"2"16,36-6 0-16,8 1 18 15,5-1 18-15,5 0-11 0,6-1-10 16,1 1 1-16,8-1-8 0,7 1-1 0,7-1-3 16,8-1 2-16,12 0 4 0,6-1 0 15,9-3-8-15,7 1 1 0,8 0-3 16,3 1 1-16,6 2-3 0,3-1 0 15,24 0 1-15,5-2-1 0,12-1 0 16,11 0 2-16,-6-1-2 0,12 2 0 16,3-2 2-16,10 1 0 0,9 0-2 15,5-3-4-15,12 1 4 0,3 1 1 0,10-1 1 16,7 0-2-16,4-1 1 16,8-1-1-16,3 0 2 0,6 0 1 15,2 0-3-15,4-2-5 0,1 5 5 16,4-4 5-16,-1 2-5 0,6-2 0 15,3 0 0-15,1-1 3 16,1-1-3-16,4 0-2 0,2-1 2 0,1-4 1 16,4 1 0-16,1-2-1 0,5 2 3 15,-4 2-3-15,1-3 1 0,3 4-1 16,-7-2 2-16,4 2-1 0,-3 2-1 0,-4-2 0 16,-3 3 0-16,-6 0 0 0,-3 1 5 15,-6 3 4-15,-5 2-4 0,-9 2 0 16,-8 1 3-16,-9 0-2 0,-11 0-6 15,-13 1-2-15,-10 5 2 0,-14-3 2 16,-11 0-2-16,-10-1-16 0,-29-2-48 16,-1-1-44-16,-25-7-109 15</inkml:trace>
  <inkml:trace contextRef="#ctx0" brushRef="#br0" timeOffset="-208906.92">7049 17784 298 0,'0'0'81'0,"0"0"-68"15,0 0 22-15,0 0 22 0,-21-55-2 0,7 46-19 16,-5 2-13-16,-4 2-11 16,-6 5-6-16,-3 0 1 0,-3 3-2 0,2 5-4 15,-1 5 4-15,2 3-1 0,2 5 1 16,3 5 3-16,3 6 2 0,5 7-2 16,3 5-4-16,6 4 1 0,8 2-2 15,2 0-1-15,12-3-1 0,7-5 0 16,5-4 1-16,9-8 0 0,6-7 2 15,9-6 2-15,4-5 4 0,5-7 0 16,3-5-1-16,-1-2 0 0,-3-9-3 16,-5-1-3-16,-4-4 1 0,-7-4 0 15,-1 0-2-15,-11-4-1 0,-1-2 1 16,-8 1-1-16,-6-3 0 0,-8 1 0 16,-5 1 0-16,-5-3 2 0,-8 2-3 0,-7-4-1 15,-9-2-7-15,-6-1-7 16,-4 0-3-16,-7 0 5 0,-2 2 6 15,0 4 6-15,-1 3 0 0,1 5 1 16,4 4-1-16,1 5 0 0,5 6 1 0,4 3-1 16,5 2-1-16,7 0 1 0,7 0 1 15,5 3 1-15,5 1 2 0,5 2 1 16,0 9-3-16,2 7 0 0,5 12 2 16,5 6 2-16,5 9 2 0,4 5 1 15,4 3 1-15,-3 5 3 0,1 5 0 16,-1-1 0-16,-3-4 1 0,-2-9-3 15,-3-12-6-15,-2 0-1 0,-3-4 1 16,0 2-1-16,-3-5-1 0,-3-9 0 16,1-4 0-16,-2 1-2 0,3 6 1 15,-3 2-1-15,2 2 0 0,1-6-10 16,0-6-60-16,10-11-37 0,1-15-109 0</inkml:trace>
  <inkml:trace contextRef="#ctx0" brushRef="#br0" timeOffset="-208536.96">8070 17687 446 0,'0'0'9'0,"0"0"4"16,0 0 23-16,0 0 25 0,-62-31-28 16,43 31-12-16,-1 10-8 15,-3 8-1-15,-3 10 1 0,-2 11 4 0,2 14-5 16,0 15 2-16,0 13 2 15,2 6 3-15,6 2 14 0,8-8-14 16,5-17 2-16,5-15-8 0,5-12-6 0,5-5-4 16,7 3 1-16,6-1-1 0,4-8-2 15,6-7 0-15,6-9-1 0,5-5-15 16,7-5-24-16,1-4-18 0,4-8-23 0,14-16-50 16,-9-1-116-16</inkml:trace>
  <inkml:trace contextRef="#ctx0" brushRef="#br0" timeOffset="-208145.11">8297 17931 458 0,'0'0'4'0,"0"0"20"15,0 0 7-15,0 0 16 0,0 0-7 16,0 0-10-16,0 0-6 15,52-36-2-15,-36 32-2 0,0 1-2 0,4 2-4 16,0 1 0-16,5 1 1 0,1 6-2 16,1 3-4-16,3 3 0 0,-2 5-3 15,-1 1 2-15,1 2-1 0,-8-1-1 16,-3 0-3-16,-5 2 1 0,-9 3-2 16,-3 3-2-16,-6 3 3 0,-9 1-2 15,-7 2-1-15,-5 1 0 0,-3-3 0 16,0 1 1-16,3-4-1 0,6-8 0 15,2-1 1-15,4-4 0 16,1-2-1-16,6-1 0 0,5-4-1 0,3-3 1 16,6-4 0-16,8-2 2 0,9-1-1 0,6-7 1 15,12-6-2-15,7-2 0 16,0-3-2-16,-3 0-10 0,-12 4-14 16,-9 2-19-16,-7 2-18 0,-3-1-48 15,-8-1-52-15</inkml:trace>
  <inkml:trace contextRef="#ctx0" brushRef="#br0" timeOffset="-207989.68">8359 18198 155 0,'0'0'262'0,"0"0"-237"16,0 0 20-16,0 0-17 0,0 0-3 16,62-55-7-16,-22 49-1 0,2-1-2 0,8 1 1 15,2-2-4-15,-2 2-8 16,-2 1 1-16,-8-2-5 0,-5-1-26 15,0-5-80-15,-6-2-87 0</inkml:trace>
  <inkml:trace contextRef="#ctx0" brushRef="#br0" timeOffset="-207709.86">8934 17726 341 0,'0'0'9'15,"-32"-53"32"-15,22 42 30 0,4 4-16 16,3 4-1-16,3 1-9 0,3 2-15 15,6 0-12-15,9 2-8 0,13 7 0 16,8 4 5-16,6 9 3 0,1 4 1 16,-2 7 4-16,-6 6-8 0,-5 7 0 0,-8 5-2 15,-8 5-4-15,-8 3-5 16,-6 2 0-16,-3 0-1 0,-4-4-2 16,-6-5 1-16,-1-10-2 15,0-12 2-15,-2-2-2 0,-2-3 2 0,-3 1-2 16,-1 3 1-16,-2-6-1 0,-1-2 0 15,4-4 0-15,1-5 0 0,4-5-23 16,5-4-19-16,5-3-14 0,3-6-34 0,16-23-92 16</inkml:trace>
  <inkml:trace contextRef="#ctx0" brushRef="#br0" timeOffset="-207311.25">10013 17866 525 0,'0'0'6'0,"0"0"5"15,0 0 16-15,0 0 8 0,0 0-14 16,0 0-6-16,0 0 8 0,68 7-1 16,-38-7-5-16,3 1-2 0,2-1-6 0,1 0-4 15,-3 0 2-15,0-1-3 0,-2-2-1 16,-3 0-1-16,-2 2-1 0,-1-1-1 15,-5 2-1-15,-3 0-11 0,-7 1-30 16,-3 4-33-16,-6 1-38 16,-3 3-56-16,-7-2-48 0</inkml:trace>
  <inkml:trace contextRef="#ctx0" brushRef="#br0" timeOffset="-207098.43">9989 18135 286 0,'0'0'80'15,"0"0"-75"-15,10 50 4 0,3-40 33 0,8 0 12 16,8-4-16-16,7 0 3 16,10-3-5-16,3-3-6 0,1 0-5 0,-3-3 0 15,-3 1-6-15,-3-2-1 16,-7 2-7-16,-7-2-7 0,-3 0-1 0,-8 1-3 16,-4 0 1-16,-5 1-1 15,-5 1 1-15,-1 0-1 0,-1 1 1 16,0 0-1-16,0 0 0 0,-2-1-23 15,0-2-16-15,-4-2-12 0,-1-1-21 16,2-5-32-16,-3-1-69 0</inkml:trace>
  <inkml:trace contextRef="#ctx0" brushRef="#br0" timeOffset="-205587.37">11871 17827 268 0,'0'0'13'15,"0"0"13"-15,0 0 3 0,-16-61 15 0,11 46 0 16,-5 1-19-16,3-1-9 0,-4 3-3 15,-3 0 1-15,2 1-2 0,-3 2-2 16,-3 1 0-16,-2 3-2 0,-1 3 1 16,2 2 1-16,-1 0-3 0,-1 7 2 15,-1 6-4-15,2 7 2 0,0 8 0 16,-4 10 1-16,1 12-2 0,2 10 2 16,0 8 2-16,3 5 1 0,7 1 0 15,0-7 5-15,11-6-2 0,0-13-5 16,12-14-2-16,-3-8-2 0,5-6 0 15,1-4 11-15,6-1-1 0,7-1 5 16,2-5 6-16,3-4-1 0,4-5-9 0,12-13-5 16,5-7 0-16,3-10 0 15,-6-2-6 1,-13-1-3-16,-9 1-1 0,-9 0 2 0,-7-6 2 0,-5-4 0 16,-1-4 1-16,-7-5-3 0,-2-2-1 15,-11 1 0-15,-6-3-2 0,-8 6 0 16,-4 8-1-16,-5 7-4 0,0 8-12 15,-3 9-16-15,2 8-19 0,1 5-6 0,2 4-21 16,1 6-45-16,-1 6-52 0,3 2-24 16</inkml:trace>
  <inkml:trace contextRef="#ctx0" brushRef="#br0" timeOffset="-205220.75">11506 18198 294 0,'0'0'41'0,"0"0"-34"0,0 0 37 16,0 0 32-16,0 0-21 0,0 0-15 16,62-5-8-16,-49 5-2 0,-1 0-7 15,3 11-5-15,1 2 1 0,3 4-5 16,-1 3-1-16,1 5 0 0,0-2-6 0,-4-1 0 16,-1-4 3-16,-1-1 1 0,1 2-1 15,2 1-3-15,4 4 0 16,4-2 2-16,-1-1 4 0,6-3-3 15,0-1-3-15,3-1-2 0,-3-5 1 16,2-2 0-16,-1-3 1 0,1-3-1 0,0-3 0 16,-3 0 0-16,2-4-2 0,-1-5 4 15,0-1-1-15,-7-4-1 0,-1-3 2 16,-3-1 2-16,-5-3-2 0,0 0-3 16,-4-5-3-16,-2-2 0 15,-2-1-2-15,0 3 0 0,-3 3 0 0,-1 4-1 16,1 1-15-16,0-1-18 0,9-1-20 15,4-2-22-15,6-2-13 0,11-6-67 0,2-1-113 16</inkml:trace>
  <inkml:trace contextRef="#ctx0" brushRef="#br0" timeOffset="-204811.52">12912 17631 363 0,'0'0'7'0,"0"0"20"16,-12-56 23-16,6 45 7 0,-5 2-11 15,2 2-10-15,-4 2-13 16,-4 5-12-16,-5 0-3 0,-3 12-1 0,0 3 1 16,-5 9 0-16,0 9 6 15,0 10 0-15,5 9 1 0,2 8 1 0,7 6 1 16,4 5-1-16,4 3 8 0,5 0-7 16,3-3-6-16,1-8 1 0,10-10-5 15,2-14-2-15,1-8-1 0,6-5 2 16,5-4 2-16,5 0-1 0,6-1-2 15,2-2-3-15,4-7 3 0,-1-2-3 16,1-6-2-16,-4-4 0 16,-1 0 0-16,-1-8-9 0,-7-3-38 0,0-1-24 0,3-13-33 15,-11-1-78-15</inkml:trace>
  <inkml:trace contextRef="#ctx0" brushRef="#br0" timeOffset="-204608.82">12943 17899 511 0,'0'0'8'0,"0"0"-5"15,0 0 33-15,0 0 0 0,0 0-3 16,0 0-14-16,0 0 6 16,0 0 1-16,76 14-3 0,-47-14-9 0,2-2-9 15,3-3-5-15,-2 2 2 0,1-3-2 16,1 0-24-16,0 1-43 0,1-2-58 15,2-2-67-15,-3 1-97 0</inkml:trace>
  <inkml:trace contextRef="#ctx0" brushRef="#br0" timeOffset="-204259.75">13433 17788 363 0,'0'0'9'0,"0"0"30"15,0 0 28-15,0 0-6 0,0 0-32 16,0 0-14-16,0 0 4 0,61-23 3 15,-30 23 2-15,1 0-2 0,3 0-5 16,-3 1-2-16,-2 2-1 0,1-2-1 16,-3 3-2-16,-1-1-2 0,1 2-2 15,-4 1 0-15,-6 1 1 0,-3 1-4 16,-4 2-2-16,-6 3 1 0,-4 3-1 16,-1 4-1-16,-5 5 0 0,-7 2 2 15,-5 5-1-15,-4 3-1 0,-6 1 1 16,-1 2-2-16,-2-2 2 0,-2-1-1 15,3-5 1-15,6-3 6 0,7-5 1 16,6-3-2-16,7-5-1 0,3 2-3 0,9-3-1 16,2-1 0-16,4-3 0 0,4 0-1 15,6-3 2-15,0-1-2 0,3-4 1 16,0-1-1-16,-1 0-1 16,2-1 0-16,-2-3-3 0,-1-3-39 0,-4 0-23 15,-5-3-41-15,-2-1-80 0,-5-3-205 16</inkml:trace>
  <inkml:trace contextRef="#ctx0" brushRef="#br0" timeOffset="-204102.72">13680 18176 437 0,'0'0'0'0,"0"0"13"16,0 0 9-16,0 0 13 0,62-28-6 15,-33 17-15-15,4-2-3 16,1-1-5-16,0-3-4 0,-3 2-2 0,-2-4-62 15,-4-5-92-15,-4 1-92 16</inkml:trace>
  <inkml:trace contextRef="#ctx0" brushRef="#br0" timeOffset="-203866.66">13943 17686 366 0,'0'0'9'0,"4"-57"13"16,6 41 24-16,4 8 6 0,4 5-14 15,6 4-4-15,7 10-5 0,3 10-2 0,5 11-3 16,0 11 6-16,-2 8 6 0,-6 5-13 16,-5 3 7-16,-6 3-4 15,-7-2-14-15,-8 0-1 0,-5-2-6 16,-4-2-2-16,-8-5 0 0,-4-3 0 16,-1-11-2-16,1-7 0 0,-3-2 0 15,-5-3-1-15,-6 5-27 0,-4-2-25 16,-4-1-4-16,0-5-14 0,-11-4-42 0,10-10-130 15</inkml:trace>
  <inkml:trace contextRef="#ctx0" brushRef="#br0" timeOffset="66626.68">8870 9907 306 0,'0'0'46'0,"0"0"6"0,0 0-45 15,0 0-4-15,64 11 2 0,-38-13 5 16,4-2-3-16,4 0-2 0,2 2 3 15,9-3 3-15,3 1 0 0,7-4-3 16,10 1 1-16,4-2 0 0,10-1 3 16,5 3-4-16,1-2 0 0,6 2-4 15,0 0 0-15,4 3-2 16,-3 1-2-16,1 2-2 0,1 1 2 0,1 0 2 16,4-2-2-16,-1-2 4 0,1 1 3 15,2-1 0-15,-4-1-4 0,1 1-1 16,-1-2-2-16,1-2 3 0,-2-1 5 0,1 1 5 15,-6 2-3-15,-4 0-3 16,-7 1 0-16,-6 2-1 0,-9 1 1 0,-10 1-2 16,-8-2 0-16,-14 3 1 15,-12 0-2-15,-9 0 1 0,-5 0-2 0,-7 0-1 16,0 0 1-16,0 0 2 0,-1 0 5 16,-1 0-2-16,-2 0-2 0,-6 0-2 15,-1 0-3-15,-3-1-1 0,-1-1-41 16,-2-4-32-16,1-3-59 0,6-4-93 15</inkml:trace>
  <inkml:trace contextRef="#ctx0" brushRef="#br0" timeOffset="67353.36">16765 10237 137 0,'0'0'30'0,"-70"-13"42"16,44 6-66-16,6 2-4 0,3 4 15 15,7 1 3-15,5 0-1 0,1 0-3 0,4 3 0 16,11 2-3-16,7-1-4 15,11 2 9-15,16-3 4 0,17-2 6 16,11-1-11-16,15 0-7 0,9 0-4 0,9-2-4 16,9-1-2-16,4 1 2 0,9-1-2 15,5 0 4-15,2-1 10 16,10-4-5-16,-1 5 0 0,6-3 4 0,3 0-2 16,1 0 7-16,4 2 3 15,-3 2-4-15,7-1-4 0,-3 3-2 0,1 0-7 16,-1 0 2-16,-6 1-2 0,-4 1 1 15,-11-1-2-15,-10-1-3 16,-14 0 3-16,-16 0-3 0,-15-3 5 0,-13-1-1 16,-16 1 0-16,-11-1 2 0,-13-1-2 15,-12 2-3-15,-9 1-1 0,-8 0 0 16,-6-1 0-16,-11-1 0 0,-12-1-36 16,-20-2-51-16,-17 0-89 0</inkml:trace>
  <inkml:trace contextRef="#ctx0" brushRef="#br0" timeOffset="69568.95">9236 11764 323 0,'0'0'34'0,"0"0"-27"0,79 6-6 16,-40-9 1-16,2 0 5 15,2-1-3-15,4 1-2 0,-1 0-1 16,4 1 0-16,1 1 0 0,6-1-1 0,7 0 1 15,7-1 2-15,8 0-1 0,6-1 0 16,9 0 3-16,5 1 3 0,6 1 0 16,7-4 1-16,4 3 1 0,11-1 0 15,-3-1 1-15,9 2-1 16,1-5-4-16,6 1 6 0,-4 0 1 0,-4 0 3 16,2 1-6-16,-6-2 4 0,-7 0 3 15,-5 1-4-15,-9-3 4 16,-13 5-6-16,-8 0 0 0,-14 1 1 0,-10 2-2 0,-12 1-2 15,-13 0-2-15,-10 1-3 16,-10 0-3-16,-11 0 1 0,-5 0-1 16,-1 0 0-16,-11 1 1 0,-5 2-1 15,-11 2-14-15,-18-5-76 0,2-2-150 0</inkml:trace>
  <inkml:trace contextRef="#ctx0" brushRef="#br0" timeOffset="71821.45">16771 11481 156 0,'0'0'76'0,"0"0"-62"0,0 0 14 15,0 0 1-15,-53-9 3 0,50 8-4 16,2-2-1-16,1 3 5 0,0 0-1 16,0 0-7-16,0 0-9 15,2 0-4-15,8 0-2 0,8 0 3 16,8 0 3-16,11 0 7 0,5-1-5 0,11-1-5 16,5 1-6-16,6-3-1 0,8 2-4 15,8-1 1-15,7-1 1 0,6 2-1 16,5-1 1-16,3 1-1 15,4-1 2-15,8 1 2 0,10-1 2 0,10 0 1 16,10 0 7-16,9 1 3 0,6 0-11 16,2 2-4-16,1 0 1 0,1 2-3 15,-1 1-2-15,-3 2-1 0,-6 0-4 16,-11-5-42-16,-7-2-102 0</inkml:trace>
  <inkml:trace contextRef="#ctx0" brushRef="#br0" timeOffset="93126.11">8195 12017 118 0,'0'0'161'0,"0"0"-117"16,0 0 9-16,0 0 4 0,-57-8-4 16,54 8-7-16,2-2 1 0,1 1-11 15,0 0-6-15,0 1-5 16,0-2-8-16,1 2-3 0,2 0-2 0,3 0-1 15,6 0-1-15,5 2 6 16,8-1 5-16,3-1 7 0,2 0-7 0,2 0-8 16,-1-3-5-16,0-1-1 0,-1 1 0 0,-6-2-3 15,3 5 1-15,-8-2-3 16,-4 1-1-16,-3 0-1 0,-5 1 0 16,-2 0 0-16,-4 0-5 0,-1 0-36 15,0 4-32-15,0-1-19 0,-3 4-12 0,-7-1-88 16,-4 1-168-16</inkml:trace>
  <inkml:trace contextRef="#ctx0" brushRef="#br0" timeOffset="93292.79">8186 12248 269 0,'0'0'79'16,"0"0"-6"-16,0 0-4 0,73 25-2 15,-44-25-18-15,4-2-4 0,0-2-5 16,-3 2-13-16,-1-2-11 0,-4 2-9 15,0 1-6-15,-1-1 0 0,1-1-1 16,4-1-2-16,2-5-42 0,2-1-32 0,0-6-74 16,-6 0-204-16</inkml:trace>
  <inkml:trace contextRef="#ctx0" brushRef="#br0" timeOffset="93884.48">8940 11923 333 0,'0'0'157'0,"0"0"-107"0,0 0 2 15,0 0 11-15,-32-52-20 0,19 49-25 16,-4 3-8-16,-2 0-7 0,-5 6-1 16,-1 9-2-16,2 3 1 0,-1 7 0 15,5 8 0-15,0 5-1 16,5 7 2-16,2 1 0 0,5 4 0 0,4-2 2 15,3 0-3-15,4-5 0 0,8-3 1 16,2-6-2-16,5-2 0 0,1-6 1 16,5-6-1-16,2-4 0 0,2-5-1 15,2-5 1-15,0-6 0 0,0 0 0 16,0-9 1-16,-2-9-1 0,-1 0 1 0,-4-7 0 16,-3-1 1-16,-1-2 1 15,-5-4 9-15,0 2 12 0,-6-6-4 0,1-1-2 16,-5-3-3-16,-3-3-4 15,-2-4-4-15,-2 0-3 0,-4-1 0 0,-4 3-4 16,-2 3 0-16,-4 7 0 0,-1 8 2 16,-3 6-1-16,-6 6-1 15,-3 9 0-15,-5 5 0 0,-5 3 0 0,-2 11 0 16,-3 4 0-16,6 6 1 0,6 1 0 16,5 2 0-16,12 0-1 0,8 1-1 15,7 5 1-15,3 0-2 0,12 3 0 16,8 3 2-16,6 2 3 0,5 1-3 15,4 0-1-15,0 2-2 0,0 1 2 16,-7 1 1-16,-3 0 0 0,-6-2 1 16,-10-2-1-16,-4-1 1 0,-7-6-1 0,-1 5 0 15,-6-6 1-15,-8 1 0 16,-3-2-1-16,-4-6 1 0,-3 0-1 0,-2-3 1 16,-3-4-1-16,3-3 0 0,3-7-6 15,2-6-6-15,7-3-9 0,4-6-13 16,8-10-16-16,2-10-27 0,9-7-68 15,4-2-118-15</inkml:trace>
  <inkml:trace contextRef="#ctx0" brushRef="#br0" timeOffset="94312.05">9384 11922 229 0,'0'0'112'0,"0"0"-61"16,0 0 16-16,0 0-4 0,0 0-5 16,0 0-24-16,0 0-13 0,-44-20-9 0,27 33 1 15,-1 5 2-15,1 3 4 0,-1 7-2 16,2 2-1-16,2 9-3 16,0 7 0-16,-1 6 2 0,3 6 3 0,-1 1-2 15,2 0-1-15,6-2-6 0,1-7-1 16,4 0-3-16,0-9-1 15,7-4-1-15,4-7-1 0,4-6-1 16,3-6 0-16,2-6 0 0,4-4 0 16,5-7-1-16,2-4-1 0,5-7-31 0,0-9-33 15,0-2-40-15,-3-8-88 0</inkml:trace>
  <inkml:trace contextRef="#ctx0" brushRef="#br0" timeOffset="94734.03">9449 12197 368 0,'0'0'59'0,"-7"-53"14"16,7 34-5-16,7-1-9 0,1 2-17 0,4 1-8 15,3 2-7-15,-1 4-7 0,0 4 0 16,-2 3 3-16,2 1-7 0,-4 3-2 16,-1 0-4-16,1 5-4 0,-3 3-1 15,0 4-1-15,-1 6 0 0,-4 3 0 16,-2 6 0-16,-2 1-4 0,-7 3 1 15,-4 0 0-15,-6 2-1 0,-4 2 0 16,0 0-1-16,-3-3 1 0,-1 0-1 16,0-6 0-16,2-1 0 0,5-7-1 15,5-6 0-15,5-5 0 0,3-4 2 16,5-3 0-16,1-1 1 0,1-8 1 16,0-6-2-16,5-6-1 15,5-1 1-15,3 0 0 0,2 2 1 0,1 5-1 16,-1 4 0-16,-3 6 0 0,0 2 0 15,1 3 1-15,1 2 1 0,-2 3 1 0,2 4 1 16,0 3-1-16,-2 1 2 16,2 0 2-16,-1-1-1 0,2-2-1 15,2 1-3-15,1-3-1 16,2-2-1-16,-1-3 0 0,1-3-5 0,0 0-26 0,5-9-46 16,-4-2-32-16,-5-6-52 15,-2 2-121-15</inkml:trace>
  <inkml:trace contextRef="#ctx0" brushRef="#br0" timeOffset="95026.82">9737 11906 356 0,'0'0'116'16,"0"0"-53"-16,0 0-8 0,0 0-8 15,54-31-15-15,-30 43-3 0,4 2 5 16,5 4-7-16,-3 6 8 0,-1 2-12 15,-2 3-7-15,-6 6-4 0,-3 3-2 0,-6 6-1 16,-8 6-3-16,-4 5-4 0,-4 2-1 16,-8-4-1-16,-4-3 0 15,-2-3 0-15,-3-6 0 16,-2 0 0-16,-1-8 1 0,-2-1 0 0,-1-3-1 0,0-7 1 16,2-1 0-16,3-7 0 0,7-3 0 15,4-5 0-15,1-4 0 0,6-1-1 16,-1-1 1-16,2-3 1 0,0-3-2 15,2-5-6-15,1-1-35 0,0-4-47 16,1-4-41-16,4 1-164 0</inkml:trace>
  <inkml:trace contextRef="#ctx0" brushRef="#br0" timeOffset="104091.79">2893 12841 257 0,'0'0'91'0,"0"0"-76"0,-34-72 5 15,20 45 26-15,-1-3 5 0,-4 0-21 16,1 0-8-16,-1-1 0 0,-3 3-6 16,1 5-9-16,0 6 18 0,3 5 7 15,3 6-6-15,-1 6-5 0,5 6-5 16,-2 13-7-16,-1 8-4 0,-2 11-5 0,-2 8 1 15,4 4 2-15,0-2 3 16,5-1 0-16,5-6-3 0,4-9 0 16,4-7-2-16,9-7-1 0,7-13-1 0,5-5 0 15,5-16-1-15,7-10 1 0,0-12 1 16,1-7 1-16,-4 0-1 16,-8 1 0-16,-5 5 2 0,-8 3 0 15,-4 0-1-15,-5 0 1 0,-3 1 2 16,-1 8 14-16,0 4-5 0,-2 12 2 0,-2 4 5 15,2 5-2-15,0 2-4 0,-2 2-2 16,0 8-7-16,-3 11-5 0,-3 8 2 16,-2 12-1-16,1 3 0 0,3 4-1 15,2 2 0-15,0 6 0 16,1 7 1-16,2 7-1 0,2 4 0 0,1 1 2 16,2 0-1-16,5-6 0 0,4-6-1 15,3-9-3-15,4-9 3 0,4-11 0 0,4-9-3 16,-1-9 2-16,2-7-1 15,-3-9 1-15,-2-8-1 0,-2-9 2 16,-1-8 2-16,-2-7 1 0,-3-7-1 16,-4-5 0-16,-4-5 2 0,-4-4 1 15,-1-6-1-15,-1-1-1 0,0 3-2 16,0 6-1-16,3 5-3 0,7 6-38 0,4 3-46 16,7 3-36-16,3-4-44 0,-2 5-137 15</inkml:trace>
  <inkml:trace contextRef="#ctx0" brushRef="#br0" timeOffset="104407.45">3425 12025 470 0,'0'0'20'16,"-27"-56"14"-16,15 45 49 0,-1 2-22 15,0 3-21-15,3 1-12 0,-2 2-4 16,4 3-3-16,1 0 0 15,0 6-9-15,-4 10-9 0,0 11-2 0,-4 11 0 16,0 11 1-16,1 12 0 0,0 7 1 16,3 9 0-16,2 5 4 0,5 6-5 15,3 4 2-15,1 4 2 0,8 3 0 16,2-1-2-16,4-3 0 0,4-5-3 16,-3-4 2-16,-2-10-2 0,-4-7-1 15,-3-8-5-15,-5-4 4 0,0-7 1 16,-1-6 0-16,0-10-10 15,-2-6-9-15,-2-8-7 0,-3-7-20 0,0-5-24 16,-5-10-28-16,0-11-78 0,-2-6-146 16</inkml:trace>
  <inkml:trace contextRef="#ctx0" brushRef="#br0" timeOffset="104551.12">2946 12966 475 0,'0'0'20'16,"0"0"9"-16,16-66-10 0,4 46 20 15,7-6-9-15,6-4-11 0,5-1-7 16,5-4-10-16,1 2-2 0,2-3 0 16,2-1-69-16,-4-1-100 0</inkml:trace>
  <inkml:trace contextRef="#ctx0" brushRef="#br0" timeOffset="105606.3">3487 12364 299 0,'0'0'21'16,"0"-70"39"-16,0 51 15 0,-1 5-10 0,0 6-5 16,0 5-15-16,1 3-6 15,-2 0-7-15,1 3-9 0,1 9-13 0,-2 2-8 16,2 8 3-16,-1 5-2 15,1-1-1-15,1 0 0 0,4 1-1 16,3-2 0-16,2-2 0 0,3 1-1 16,1-3 1-16,1-3-1 0,2-1 0 0,0-6-1 15,2-1 1-15,0-6 0 0,1-4 0 16,-1 0-1-16,-1-9-1 16,3-3 1-16,-6-3 1 0,-1-5 0 0,-1-1 0 15,-2-5 1-15,-1-1 0 0,-1-2 0 16,1-3-1-16,-1 0 2 0,-4-1-2 15,2 3 0-15,-3 2 1 16,0 2 0-16,-2 7 0 0,-2 4 0 0,0 7 2 16,-5 2 6-16,1 3 8 0,-1 2 5 15,-1 1-3-15,1 1-7 0,-3 6-4 16,-1 4-4-16,1 4-1 0,2 4-2 16,3 1 0-16,2 4 0 0,1-2 1 15,4 3-1-15,3-3 1 0,3 0-2 16,3 0 2-16,1-3-2 0,3-2 0 15,0-2 0-15,4-3 0 0,0-3 0 0,0-2-2 16,0-2 2-16,-2-5 0 16,1 0-4-16,-2-1-1 0,-1-6 0 0,0-3 1 15,-1-4 0-15,-2 0 2 16,-1-4 2-16,-2-1 0 0,-2-4 0 16,0 0 0-16,-2-4 1 0,-2 0 1 0,0-3-1 15,-2 1-1-15,0-1 1 0,2 2 1 16,1 6-2-16,-1 4 1 0,-1 1-1 15,3 6 1-15,-3 2 0 0,0 2 1 16,2 2 3-16,1-1 1 16,-2 5-2-16,3 0-2 0,-1 1 1 0,5 0-3 15,-2 2 2-15,2 7-2 0,1 0 1 16,0 0 0-16,-1 7-1 0,-1 2-1 0,1 0 1 16,-2 2 0-16,-2 1 0 0,0 0-1 15,-1 0 0-15,0-1 0 0,0-1 0 16,-4-2-4-16,-1-4-2 0,0 0-7 15,0-7 2-15,-1-1-2 0,0-5-2 16,0 0 0-16,-1 0 7 0,2-6 9 16,0-7 2-16,-1-4-2 15,2-7 1-15,-1-2-1 0,1-4 1 0,3-1-1 16,-1-2 0-16,2 1 1 0,4 0 0 16,1 1-1-16,-1 3 0 0,2 3 1 15,1 3 5-15,-1 6 5 16,0 4-1-16,-3 5 1 0,0 2-1 0,-3 5 0 15,2 0-3-15,-1 0-1 0,1 5 0 0,0 4-2 16,1 2 3-16,2 4-2 0,-2 3 2 16,1 1 2-16,-5 0 0 0,2 1-1 15,-3-2-2-15,3 1-5 0,-1-5 1 16,-1 1-2-16,3-2 0 16,0-4-6-16,5-2-36 0,2-6-30 0,3-1-35 15,4-12-77-15,-6-4-222 0</inkml:trace>
  <inkml:trace contextRef="#ctx0" brushRef="#br0" timeOffset="105904.29">4841 11925 249 0,'0'0'40'16,"0"0"-3"-16,0 0 20 0,58-64 15 0,-48 49-30 15,-2 2-14-15,-4 0-5 16,-3 4-7-16,-1 0 5 0,-1 1-3 0,-6 3-1 15,-1-1-2-15,-2 5-2 16,-3 1-3-16,-4 1 2 0,-2 8-2 0,0 3-5 16,-1 3 1-16,-1 7 2 0,-2 2 4 15,0 7-1-15,-2 1 2 0,1 6 0 16,4 0 3-16,5 0 3 0,10-4 4 16,5-3-7-16,13-5-8 0,5-4-2 15,7-2-5-15,4-8-1 0,0-5 0 16,8-4 0-16,-4-3 1 0,2-7-2 15,-4-3-14-15,-3 0-41 0,1-3-25 16,-5-1-52-16,-5 3-134 0</inkml:trace>
  <inkml:trace contextRef="#ctx0" brushRef="#br0" timeOffset="106406.87">2323 13723 75 0,'0'0'348'16,"0"0"-334"-16,63-17-9 0,-24-2 16 15,4-3 16-15,12-7-9 0,9-4 7 0,8-6-16 16,10-4 1-16,9-5-5 0,13-9-4 15,14-7 3-15,10-6 8 0,11-5 3 16,8-2-17-16,5 0-3 0,10-7-5 16,6-5 1-16,5-1 7 0,2-3 17 15,-4 0-12-15,-10 4-9 0,-7 2-2 16,-11 5 3-16,-11 7 16 0,-13 5 7 0,-11 10-5 16,-22 8-7-16,-12 10-12 15,-18 6 2-15,-19 9-4 0,-12 7-2 16,-18 4 1-16,-7 5 0 0,-6 0 1 15,-16 6-2-15,-9-1-13 0,-12 6-40 16,-16 3-36-16,-12 5-59 0,4-1-135 16</inkml:trace>
  <inkml:trace contextRef="#ctx0" brushRef="#br0" timeOffset="107808.15">5661 11064 254 0,'0'0'30'0,"0"0"5"16,0 0 18-16,-52-28 7 0,40 28-19 0,-1 2-11 15,-2 9-14-15,-1 7-10 16,-1 8 0-16,0 12-2 0,1 12 2 16,0 11 14-16,5 14 10 0,5 10-6 15,4 7-14-15,3 7 1 0,5-6-6 16,7-8 0-16,5-10 1 0,1-11-2 0,6-12 0 15,-3-11 4-15,6-11-3 16,-2-10 1-16,4-13-1 0,2-7-3 0,1-9-2 16,0-10 0-16,-2-7-20 0,-2-7-77 15,-10 6-134-15</inkml:trace>
  <inkml:trace contextRef="#ctx0" brushRef="#br0" timeOffset="108157.05">5762 11425 479 0,'0'0'10'0,"2"-59"13"15,5 36 21-15,4 3 9 16,0 0-24-16,2 4-4 0,-1 1-3 16,0 4-8-16,-4 4 3 0,2 1-1 0,-6 5-2 15,2 1-4-15,1 3-3 0,-3 8-2 16,2 6 2-16,-2 4-1 15,-3 9-2-15,-1 5 1 0,-8 4-1 0,-1 2-3 16,-3 2-1-16,-4-1 1 16,2 0 1-16,-1-6-2 0,0-6 0 0,7-6-1 15,1-9 2-15,6-7-2 0,1-4 1 16,4-4-1-16,2 0-1 0,10-6 2 16,11-9 0-16,8-5 4 0,8-8-3 15,1 2 0-15,-6 4 1 0,-4 1-1 16,-6 4-1-16,-2 3-1 0,-4 2-34 15,-4 1-17-15,-3 2-51 0,-8-2-66 16,-2 2-139-16</inkml:trace>
  <inkml:trace contextRef="#ctx0" brushRef="#br0" timeOffset="108424.76">5994 11080 458 0,'0'0'39'0,"0"0"6"0,0 0 13 16,0 0-27-16,0 0-18 0,0 0 3 16,67 0 13-16,-41 19-3 15,2 8-4-15,-3 8-4 0,1 8 2 0,-4 8-3 16,-3 6-4-16,-3 6-7 16,-6 1-6-16,1 5 2 0,-6-3-2 15,-5-1 0-15,0-3 1 0,-5-4-1 0,-6-9 1 16,-1-8 0-16,2-6 0 15,-2-10 0-15,3-4 0 0,3-5-1 0,2-6 1 16,1-4-1-16,2-3 0 0,-3-2-1 16,4-1-18-16,-2 0-24 0,1-7-27 0,0-6-73 15,0-3-226-15</inkml:trace>
  <inkml:trace contextRef="#ctx0" brushRef="#br0" timeOffset="117666.2">2951 9297 228 0,'0'0'4'0,"0"0"61"16,1-64-39-16,-6 50 22 0,0-2 5 16,-6 2-14-16,2 2-11 0,-5 1-5 15,1 2 0-15,1 1-2 0,-2 2-1 16,1 2-6-16,-1 2 0 0,1 2-3 16,1 0 0-16,0 0-1 0,1 1-4 0,-2 6-2 15,-1 5-1-15,-5 3 1 16,-1 3-4-16,-2 10 2 0,-3 1 1 15,-2 6-2-15,1 3 1 0,3 3 2 16,-1 1-1-16,4 2-2 0,2 3 2 16,1 3-1-16,3 3-2 0,0 5 1 0,2 2 1 15,4 3 3-15,1 1-3 16,3 1 1-16,1 0-3 0,2 0 0 0,1-1 4 16,0 0-4-16,0-1 0 15,4-4 1-15,-2-2 1 0,-2-1-2 16,0-2 0-16,0-3 0 0,-2-1-1 15,-3-5 1-15,-4-4 1 0,1-2 0 0,-4-2-1 16,1-2 1-16,-4-6 0 0,2-2 1 16,-2-5 1-16,2-3 3 0,0-2 4 15,-3-5 0-15,1 1-3 0,0-4 3 16,0-4 2-16,1 0-2 16,-1-4 3-16,0-1 2 0,-1 0 0 0,3-4-1 15,1-2-2-15,-1-3-4 0,1 0-1 16,2 0-2-16,1-1-2 0,-1 1-3 15,2 0 1-15,0 0-1 16,2-3 0-16,2 2-6 0,4-3-27 0,2-8-28 16,10-5-41-16,1-8-111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9:46:15.3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16716 2516 301 0,'0'0'22'16,"0"0"-18"-16,0 0-1 0,0 0 4 0,0 0 19 15,0 0-5-15,0 0-3 0,0 0-6 16,0 0-2-16,-24-18-4 0,36 21 2 16,7-2 0-16,4-1 11 0,6 3 0 15,0-3-2-15,7 2-3 16,1 1 1-16,5-3 7 0,4 0-4 0,3 0-9 16,6 0-3-16,-1 0-2 15,4 0-1-15,2 0 0 0,4 0 0 0,3 2 0 16,2-1 0-16,11-1 1 0,4 0-2 15,7-1 2-15,6-4 1 0,1-1 0 16,7-1-4-16,1-2-1 0,3 1-4 16,1 1 4-16,2-1 2 0,-1 1-2 15,-4 0 1-15,1 3 0 0,-3 0 2 16,-2-2-3-16,1 0-1 0,-1 1 1 16,-2 1 1-16,-1-1 3 0,-2 1-1 15,2 0 1-15,-1-3 1 0,-1 3 2 0,2-2-1 16,-2 0-6-16,2 1 6 0,0-1-3 15,-2 1 0-15,1-2 1 16,-4 1 0-16,-3 0-2 0,-1-1 0 16,-5-1-2-16,1 0 0 0,-4-3 0 0,-2-1 1 15,-1 0 1-15,-5 2 1 0,-2-4-1 16,-3 1 0-16,0 3 1 0,-1-5-1 16,0 5 1-16,-3-3 2 0,-1-1-4 15,0 0 0-15,-6-3 2 0,-2 3-1 16,-8-2 0-16,-5-4 0 0,-5 4 1 15,-9-3 0-15,0-3 4 0,-4 0 4 16,-3-4 3-16,1 3-3 0,-5-2-4 16,-1 1 0-16,-4 0-2 0,-3-1 1 0,-1 0-1 15,0 0-2-15,-5 0 0 0,-3-1-1 16,0 0 1-16,-2-1-2 0,0-1 0 16,-5-1 1-16,-6 1 0 0,-3-1 0 15,-3 0-2-15,-6 2 1 0,-6-2 0 16,-3 1-1-16,-5 2 0 0,-2-2 0 15,-8 3 1-15,0-2 0 16,-5 3-1-16,-1-3 0 0,-2 1 1 0,0 1 0 16,-4 0-1-16,-1 0 1 15,-4 3 0-15,-5-3-1 0,-3 5 1 0,-3-2-1 16,-5 3-1-16,-1 0-3 0,-3 2 3 16,-2 3-1-16,-4 1 2 0,-1-1 0 15,-1 3 0-15,-1 0 1 0,-4 3 1 16,1-2-1-16,-6 2 0 0,1-1-1 15,-3 2-7-15,-1 3 6 0,2-1 1 16,-3 0 2-16,2 1-1 0,2 0 1 16,-3 1 1-16,2 1-3 0,1-1-2 15,1 3 0-15,0-2 2 0,1 2 1 16,3 0 0-16,-1 2-1 0,2 2 3 0,1-1-2 16,0 2-1-16,2 0-5 0,3 0 5 15,3 2 1-15,4-1-1 16,4 1 3-16,1 2-2 0,0 1 1 0,5 0 0 15,-4 0-2-15,4 5 3 0,-2 0-3 16,2-1-3-16,3 4 3 0,-1 1 0 16,1-1 0-16,4 0 1 0,0 3 0 15,6 1 0-15,2 1 1 0,5-2-1 0,4 2-1 16,1 1 3-16,5 2-1 16,3-1 2-16,-1 2-4 0,5-1 0 0,4 3 0 15,5-1 1-15,-1 2 0 16,7 2 1-16,-1 0-1 15,4 3 0-15,6 0 0 0,3 2 1 0,6 4-1 16,3-2 1-16,0 4 1 0,4-1 0 16,4 1 2-16,3 1 1 0,2 3 1 0,1 2-2 15,2 1 1-15,0 1-1 0,1 0 0 16,2-1-1-16,5 2 0 0,3-1-1 16,7-1 2-16,9-1 1 0,3-1-1 15,12-1-3-15,10-1 1 0,12-1-2 0,14-4-1 16,9 1-1-16,12-1 0 15,9 0-3-15,3-8-57 0,0-8-86 16,-6-12-294-16</inkml:trace>
  <inkml:trace contextRef="#ctx0" brushRef="#br0" timeOffset="7289.76">26274 5928 64 0,'0'0'28'0,"0"0"95"0,0 0-85 0,0 0-5 16,-24-51 0-16,16 46-2 0,2 0-5 16,1 3 2-16,-4-2-5 15,4 2-5-15,-4 0-1 0,0 1-4 0,-1 1-6 16,-1 0 0-16,0 4 1 15,-4 1-2-15,0 2-4 0,-1 2-2 0,-1 3 2 16,1 2-2-16,0 1 2 16,0 4-1-16,3 3 1 0,-1 4 2 15,3-1 0-15,-1 3 1 0,2 2 0 0,2 0 0 16,0 1 3-16,-1 0 2 0,2 0-1 16,0-1 1-16,1 2-4 0,-1-1 1 15,5 4 0-15,1 3 0 16,0 1 0-16,1 6 0 0,0-1 5 0,2 1-2 15,5 2-4-15,0-1 0 0,0 0-3 16,-2 1 1-16,0 0-2 0,-2 0-1 16,2-2 0-16,-3-2 1 0,-1-3-1 15,-1-3 1-15,-4-3 0 16,-7 1 0-16,-1-3-1 0,-5-2 1 0,-1 0-1 16,-2-5 2-16,-5 3 0 15,3-6 2-15,-5-3 2 0,4 0 1 0,-3-6-1 16,4-2 3-16,3-5-5 0,0-3 2 0,-1-3-1 15,1 0-2-15,1-3-1 16,2-8-1-16,-1-4-2 0,5-1 0 0,-2-7-4 16,5-5-28-16,6-4-19 0,3-2-28 15,0 0-65-15,2 3-135 0</inkml:trace>
  <inkml:trace contextRef="#ctx0" brushRef="#br0" timeOffset="7597.26">25584 6598 272 0,'0'0'34'0,"0"0"15"0,0 0-16 15,0 0 2-15,0 0-2 0,0 0-10 16,0 0-4-16,50 4 15 0,-24-2 6 16,7-2-10-16,6 0-5 0,1 0-4 15,2-2 3-15,0-3-3 16,-4 0-8-16,-2 1-5 0,-7 1-3 0,-5 2-5 16,-9 1 0-16,-6 0-1 0,-2 0 1 0,-6 0-5 15,1 0-50-15,0-3-42 16,-1-3-81-16</inkml:trace>
  <inkml:trace contextRef="#ctx0" brushRef="#br0" timeOffset="8046.62">26270 7031 331 0,'0'0'118'0,"0"0"-79"16,0 0-17-16,0 0 15 0,0 0 16 15,0 0-26-15,0 0-12 0,0 0-11 16,20-3-2-16,-3 18 7 0,6 5 8 16,3 5 0-16,2 0-4 0,2 2 1 15,0 1-6-15,-1-3-1 0,-2 0-1 16,-1-2-2-16,-4-1-2 0,-4-7-1 15,-4-2 0-15,-5-1 0 0,-2-3-1 16,-3-3 0-16,-3 0-1 0,-1-3-6 16,0 1-24-16,-4-4-18 0,-4 0-13 15,-1-2-34-15,-3-5-51 0,2-1-60 16</inkml:trace>
  <inkml:trace contextRef="#ctx0" brushRef="#br0" timeOffset="8283.69">26534 6935 297 0,'0'0'30'0,"0"0"10"0,0 0 0 15,0 0 11-15,0 0-14 0,-54-20-15 16,39 25-1-16,-1 4-2 16,-1 3-3-16,1 4-6 0,-1 9-1 0,2 3 1 15,0 9-2-15,1 5 1 16,-1 2-1-16,0 3-1 0,-2-3-3 0,4 0-1 15,-5-5-2-15,5-3 0 0,0-5 0 16,6-9 0-16,3-3-1 0,2-6 0 16,2-5-3-16,2-4-29 0,4-4-36 15,6-7-49-15,-2-5-84 0</inkml:trace>
  <inkml:trace contextRef="#ctx0" brushRef="#br0" timeOffset="8757.12">26925 6273 202 0,'0'0'40'16,"0"0"-15"-16,0 0 5 0,0 0 3 15,0 0 1-15,-64-5-2 16,48 13-6-16,-2 1 2 0,1 1-3 0,-3 4-2 16,0 1-4-16,2 3 0 0,0 5 3 15,4 3 0-15,-1 6-6 0,5 7-2 16,2 3 0-16,2 4-1 0,5 4 4 16,1-1 0-16,5 0-9 0,4-2 2 15,0-7-2-15,2-2-5 0,4-5 0 0,-3-4-2 16,4-7 0-16,-2-4 0 15,3-5-1-15,3-4 0 0,-1-4-5 0,1-4-22 16,1-1-10-16,2-6-30 0,-4-6-64 16,-6-1-109-16</inkml:trace>
  <inkml:trace contextRef="#ctx0" brushRef="#br0" timeOffset="9254.04">26911 6517 136 0,'0'0'250'0,"0"0"-220"0,0 0-8 16,56-45 19-16,-34 41 3 0,1 2 1 15,3 1-11-15,1 1-11 0,-2 0-3 16,-5 2-5-16,-3 3-5 0,-4 3-6 0,-7 3-2 16,-5 6 0-16,-1 3-1 15,-10 4 0-15,-5 2 0 0,-6 3-1 0,-4 0-5 16,-3 0-25-16,2-3 5 0,3-3 7 15,2-6 11-15,3-5 5 0,6-3 2 16,5-5 0-16,3-2 0 16,3-2 0-16,1 0 0 0,0-7 4 0,5-6 11 15,3-7-5-15,8 0-2 0,4-6-1 0,6-1-5 16,4 0 1-16,3 2-1 16,0 2-1-16,-2 2 1 0,1-1 3 15,-4 1 2-15,-3 1 7 0,-5 2-3 16,-4 0-1-16,-5 6 1 0,-5-2 0 15,-4 5-2-15,-2 0-4 0,0 0 1 16,-5 3 1-16,-4 1 2 0,1 2-2 0,-3 0-2 16,0 3-1-16,0 0 0 0,-1 6-1 15,2 6 0-15,1 7-2 0,1 5 1 16,3 6-1-16,2 5 2 16,3 0 1-16,4 2-1 0,5-4 0 15,4-2-1-15,1-5 0 0,5 0 0 16,0-6-2-16,2-4 0 0,0-4-2 15,2-8-20-15,1-4-18 0,1-3-24 0,-3-9-46 16,-2-2-105-16</inkml:trace>
  <inkml:trace contextRef="#ctx0" brushRef="#br0" timeOffset="9541.93">27482 6161 314 0,'0'0'65'0,"0"0"-25"16,0 0 12-16,0 0 0 0,64-15-1 16,-40 27-9-16,1 8-6 0,0 5-7 15,-4 5-4-15,-2 4-5 0,-3 3-6 16,-3 6 1-16,-6 3-2 0,-3 4-3 16,-3 3 1-16,-1 3-5 0,-1 3-3 15,-3 1 0-15,-3 0 0 0,-1-3-2 16,-4-5-1-16,-2-6-1 15,-2-4 0-15,1-6 1 0,0-4-2 0,3-4 2 16,3-5 0-16,-1-6 1 0,5 0-1 16,2-7 1-16,1-3-1 0,2-2 0 15,-1-5-6-15,1 0-44 0,-2-8-20 16,-2-8-96-16,1-2-298 0</inkml:trace>
  <inkml:trace contextRef="#ctx0" brushRef="#br0" timeOffset="11874.19">29384 5663 162 0,'0'0'110'16,"0"0"-62"-16,0 0-3 15,0 0 2-15,0 0 7 0,0 0-11 16,0 0-23-16,0 0-9 0,-20 5-4 0,7 29 1 16,-3 10 6-16,-2 7 4 0,2 5-2 15,3 9-1-15,-1 6-4 0,-1 3 6 16,0 7-3-16,-1 2-5 0,1 6-1 15,-3 4-1-15,2 2 2 0,0 4 0 16,0-2 0-16,1 5-5 0,-5 2 0 16,0 0-3-16,-7 3 0 0,1-4 23 15,-2-5 0-15,0-3-10 0,3-7-5 16,-1-7-2-16,4-6 10 0,2-6-3 16,4-6-5-16,2-7-8 0,3-6 2 15,2-11-3-15,-1-6 0 0,2-6 1 16,-1-10-1-16,3-6 0 0,-2-8 0 0,4-6-19 15,1-13-26-15,3-13-44 16,2-12-64-16,4-6-176 0</inkml:trace>
  <inkml:trace contextRef="#ctx0" brushRef="#br0" timeOffset="12812.87">30158 6074 158 0,'0'0'101'16,"0"0"-59"-16,0 0 2 0,0 0 8 16,0 0 7-16,0 0-11 0,0 0-8 15,-8-35-1-15,8 35-11 0,0 0-12 16,-1 9-4-16,1 10-7 0,0 10-1 16,0 11 13-16,1 8 3 0,1 4 3 15,3 1-2-15,5 2-3 0,-4-2 2 16,4-3-7-16,-2-4-1 0,4-3-5 15,-3-7-2-15,-2-4 1 0,-2-7-2 0,1-4-3 16,-3-5 1-16,-2-6-1 0,0-3 0 16,-1-5-1-16,0 1 0 0,0-3-1 15,0 0-4-15,-2-4-35 0,-1-8-22 16,-4-3-29-16,3-4-80 0,0-2-131 16</inkml:trace>
  <inkml:trace contextRef="#ctx0" brushRef="#br0" timeOffset="13114.53">30102 6011 389 0,'0'0'11'0,"0"0"4"0,0 0 29 15,0 0 14-15,0 0 0 0,0 0-21 16,0 0-16-16,0 0-8 0,0 0-3 15,14-23 0-15,18 28 13 0,6 1 6 16,8 0-4-16,3 0-2 0,1-2-4 16,3-2 0-16,-3-1-2 0,2-1-4 15,-4 0-5-15,-4 0-6 0,-8-1 0 16,-11 0 1-16,-8 0-3 0,-5 1 2 16,-8 0-2-16,-3 0 0 0,-1 0 0 15,-5 3-8-15,-2 6-23 0,-9 0-9 16,-3 4-8-16,-4 1-13 0,1 3-20 15,-3-1-52-15,3-1-58 0</inkml:trace>
  <inkml:trace contextRef="#ctx0" brushRef="#br0" timeOffset="13466.63">30116 6281 268 0,'0'0'40'0,"0"0"-8"16,0 0 16-16,0 0 6 0,0 0-26 16,0 0-12-16,0 0-13 0,0 0-3 0,4 8 4 15,6-6-4-15,-3 0 0 16,0-1 0-16,0 1 2 0,-5-1 4 15,0 1 4-15,0-1 7 0,-1 2 14 16,1 0 5-16,2-2-4 0,2 3-6 16,0-2 8-16,4 1-2 0,8-3-3 0,3 0 6 15,7 0-8-15,4-5-5 0,-1 0-4 16,-3 1-8-16,-4-1-4 0,-6 2-5 16,-4 0-1-16,-4 0 0 0,-3 1-5 15,-4 1-32-15,1 1-26 0,-1 0-29 16,-3 0-86-16,0 0-171 15</inkml:trace>
  <inkml:trace contextRef="#ctx0" brushRef="#br0" timeOffset="13857.79">30584 6507 330 0,'0'0'56'0,"0"0"6"16,0 0-18-16,0 0 16 0,0 0-9 15,0 0-22-15,0 0-12 0,0 0 10 0,52 23 9 16,-23 1-6-16,2 3 5 0,3 3-2 16,-1 1-9-16,0 1-7 0,-4 0-5 15,-2-4-3-15,0-1-2 0,-7-3-6 16,-1-3 1-16,-4-3-2 0,0-2 1 16,-2-5-1-16,-6-2 0 15,1-2-2-15,-6-3-30 0,-1-3-20 0,-1-1-19 16,0 0-23-16,0-4-36 0,-2-3-92 15</inkml:trace>
  <inkml:trace contextRef="#ctx0" brushRef="#br0" timeOffset="14081.57">30928 6544 295 0,'0'0'35'0,"0"0"11"0,-12-54 17 15,9 52 5-15,-6-2-2 0,3 4-25 16,-4 2-11-16,-1 5-6 0,-7 8-10 15,-5 4-6-15,4 7 1 0,-2 2 4 0,-3 5 1 16,5 3-4-16,-1 2-2 16,1 4 1-16,0-4 1 0,-1 1-4 0,-1-3-2 15,2-4-1-15,1-1-1 0,2-8-2 16,3-1 1-16,5-6-1 0,1-4 0 16,4-3-1-16,3-6-21 0,1-2-21 15,10-3-30-15,3-10-52 16,5-6-95-16</inkml:trace>
  <inkml:trace contextRef="#ctx0" brushRef="#br0" timeOffset="14400.1">31247 6011 327 0,'0'0'26'0,"-16"-50"-8"0,9 42 19 16,-3 1 25-16,-2 2-20 0,3 3-16 16,-4 2 3-16,0 0-11 0,2 7-4 15,-2 2 0-15,1 8-2 0,3 5-1 16,-2 6 2-16,1 9 1 0,4 6 2 16,0 7-4-16,2 4 1 0,3 5 5 15,1-2-2-15,0-1 0 0,2-1 5 16,3-5-4-16,-2-5-8 0,0-5-2 15,1-4-3-15,4-6-3 0,-1-7 1 16,7-4-2-16,1-6 0 0,4-4 0 16,3-7-15-16,4-2-43 0,0-7-29 15,-2-6-81-15,-6-4-186 0</inkml:trace>
  <inkml:trace contextRef="#ctx0" brushRef="#br0" timeOffset="14885.32">31324 6259 438 0,'0'0'21'0,"0"0"18"16,0 0 13-16,65-42 2 0,-42 41-20 15,1 1-5-15,0 0-3 0,-4 5-8 16,-4-1 0-16,-4 2-4 0,-4 1-3 16,-2-1-6-16,-5 4-1 0,-1-1-2 15,-10 4 1-15,1 2 1 0,-8 1-4 16,-3 2 2-16,-2-2-1 0,2 0 0 15,1-1-1-15,3-3 1 0,4-3 0 16,4-3-1-16,2-3 0 0,5-1 0 16,1-2 0-16,0 0 0 0,7-4 3 15,4-4-1-15,7-5 0 0,5-3-1 16,3-3 0-16,2 0 1 0,-2 1-2 0,-3-1 0 16,-2 2 0-16,1 0 1 15,-4 1 3-15,-2 3 5 0,-4-1 2 0,-2 5 0 16,-3 2 4-16,-3 0-3 15,-2 3 1-15,-2 1 1 0,0-1-2 0,0 2-2 16,-3-1-2-16,-2 2-2 0,2-2-2 16,-1 3-1-16,-3 2-1 15,0 3-1-15,0 9-1 0,-1 3 0 0,2 6 0 16,0 4 0-16,4 1 0 16,2 1 2-16,1-1-1 0,7 1 0 0,0-3-1 15,3-5 1-15,4-2-2 0,0-6 1 16,1-2 0-16,1-4-12 0,0-6-16 15,3-1-23-15,-1-1-31 0,0-8-11 16,-1-4-61-16,-3 0-156 0</inkml:trace>
  <inkml:trace contextRef="#ctx0" brushRef="#br0" timeOffset="15215.26">31771 5945 392 0,'0'0'42'0,"0"0"-7"0,0 0 9 16,0 0 20-16,0 0-22 0,0 0-15 0,56-34 0 16,-33 48-4-16,0 5 0 15,0 4-3-15,-1 5 0 0,-2 3-3 16,1 3-1-16,-3 2-3 0,-2 6 5 16,-2-2-4-16,-4 0-4 0,-7 2-1 15,-2-2-3-15,-2 1 0 0,-8-2-2 16,-2-1-3-16,-3 1 1 0,-4-3 0 0,-3-1 1 15,1-4 2-15,-1-4 4 16,0-2 1-16,-3-4-3 0,3-1 2 0,3-4 1 16,3-2-1-16,2-1-2 0,7-4-3 15,1-4 0-15,4-1-1 0,-1-3-3 16,2-1 0-16,2 0 0 0,3-3 2 16,2-4-2-16,8-4 0 0,2-1-17 15,1-1-22-15,4 1-36 0,-2-4-49 16,-5 3-117-16</inkml:trace>
  <inkml:trace contextRef="#ctx0" brushRef="#br0" timeOffset="19011.74">29824 7720 160 0,'0'0'316'0,"0"0"-253"15,0 0-11-15,0 0 5 0,0 0-12 16,0 0-24-16,0 0-5 0,0 0-3 0,0 0 5 16,60-10 5-16,-39 10-6 0,8-1 0 15,-2-1-5-15,2 1-2 0,2-2-4 16,-3 2-2-16,-5 1-2 15,-1-1-2-15,-2 1 1 0,-9 0-1 0,-2 3-5 16,-6 4-44-16,-3 1-31 0,-5 2-32 16,-7 0-90-16,0 0-112 0</inkml:trace>
  <inkml:trace contextRef="#ctx0" brushRef="#br0" timeOffset="19192.68">29789 7927 299 0,'0'0'67'0,"0"0"-14"0,0 0 12 0,0 0-4 16,0 0-10-16,60 25-9 16,-35-25-5-16,3-3-10 0,-4-1-8 0,3 1-13 15,-8-3-3-15,6 5-2 16,-1 1-1-16,4-1-10 0,3 1-64 16,0-3-70-16,-2-1-143 0</inkml:trace>
  <inkml:trace contextRef="#ctx0" brushRef="#br0" timeOffset="19417.56">30378 7685 412 0,'0'0'125'0,"0"0"-68"16,0 0-40-16,0 0 36 0,0 0 7 15,0 0-38-15,0 0-11 0,0 0-8 16,0 0 7-16,9 76 19 0,-4-26 1 0,3 6-7 15,-5 2-11-15,0 2-8 16,-3-7-2-16,0-3-2 0,-3-6 0 16,0-2 1-16,0-5-1 0,0-6-3 15,-1-6-38-15,3-9-23 0,-1-6-8 0,2-8-27 16,0-2-109-16</inkml:trace>
  <inkml:trace contextRef="#ctx0" brushRef="#br0" timeOffset="19685.98">30365 7729 391 0,'0'0'74'0,"-7"-57"-25"0,7 47 24 16,0 4-9-16,6 0-12 0,0 3-14 16,9 0-14-16,1 0-5 0,8 3 1 15,2 4-3-15,0 4-4 0,-5 4-6 16,-3 2-2-16,-6 5-3 0,-6 1-1 15,-6 5 0-15,0 1 0 0,-13 3 0 16,-4 1 0-16,-4-1-1 0,-1-1 2 16,-4-7-2-16,7-3-2 0,1-2-2 0,4-7-5 15,5-5-6-15,6-3-14 0,3-1-18 16,6-5-13-16,4-5-61 0,3-4-176 16</inkml:trace>
  <inkml:trace contextRef="#ctx0" brushRef="#br0" timeOffset="20056.02">31166 7602 239 0,'0'0'85'16,"0"0"-36"-16,0 0-1 0,0 0 10 15,0 0-13-15,0 0-8 0,-63-39-18 16,39 53-7-16,-6 8 4 0,-3 6 0 16,0 8 3-16,1 8 2 15,0 9-2-15,3 8-3 0,2 7 2 0,1 2-1 16,7 3 4-16,6-1-4 15,5-2-6-15,8-8-2 0,1-5-5 0,10-7 0 16,8-6 0-16,2-9-2 0,8-3 0 16,1-10-1-16,-1-2 1 0,3-8-2 15,-1-4 0-15,0-5 0 0,-1-3-11 16,-7-5-39-16,0-5-15 0,-5-5-35 16,-7-2-114-16</inkml:trace>
  <inkml:trace contextRef="#ctx0" brushRef="#br0" timeOffset="20323.03">31082 7767 359 0,'0'0'68'0,"0"0"-8"16,0 0-8-16,0 0 16 0,0 0-15 0,0 0-22 15,0 0-16-15,0 0-4 0,0 0 13 16,65 29 7-16,-35 2 2 15,3 6-6-15,-1 5-4 0,0 1-5 16,1 2-4-16,-3-3-4 0,-4 1-2 0,0-5-4 16,-6-5-3-16,-8-3-1 15,-5-7 0-15,-3-5 0 0,-3-3 0 0,-1-5-8 16,0-4-22-16,-3-1-17 16,-2-5-30-16,-3 0-17 0,2-8-54 15,1-2-130-15</inkml:trace>
  <inkml:trace contextRef="#ctx0" brushRef="#br0" timeOffset="20535.95">31424 7788 320 0,'0'0'63'16,"0"0"11"-16,0 0-16 0,0 0 0 0,0 0-17 16,0 0-10-16,0 0-3 15,-70 57-8-15,41-27-3 0,-3 4 0 16,-3 3-3-16,0 1 0 0,-2 3-4 15,1-4 0-15,5 2-4 0,4-2-2 16,3-5 3-16,8-4-6 0,8-5-1 0,3-4 1 16,3-6 0-16,2-2-1 0,8-4-2 15,3-7-49-15,9-2-30 16,2-14-74-16,-1-1-215 0</inkml:trace>
  <inkml:trace contextRef="#ctx0" brushRef="#br0" timeOffset="20960.03">31955 7662 257 0,'0'0'158'0,"0"0"-108"0,0 0-14 16,0 0 19-16,0 0 0 0,0 0-29 16,0 0-7-16,0 0 8 0,-49 67-11 15,13-33-2-15,-6 0-3 0,2-1 3 0,5-1 2 16,6-4-2-16,12 0-3 15,5-3-4-15,11-3-1 0,3-2-2 0,14-4 0 16,6-2 3-16,10-2 6 16,7-3 8-16,1-2-1 15,4-3-6-15,-4-1-3 0,-4-2-5 0,-7 2-3 16,-5-3-1-16,-8 0 0 0,-8 2-2 16,-1-2-1-16,-6 1 1 0,-1 2-34 15,-8-1-33-15,-2 5-24 0,-6-1-54 16,-3-2-93-16</inkml:trace>
  <inkml:trace contextRef="#ctx0" brushRef="#br0" timeOffset="21134.48">31664 8189 316 0,'0'0'67'0,"0"0"-5"16,0 0-2-16,59 20 13 0,-35-18-22 0,5-2-4 15,5 0-4-15,-4 0-8 0,-3 0-3 16,-7 0-17-16,-4 0-10 0,-3 0-3 15,-1-2-1-15,1 0-1 0,3-1-5 16,0 0-57-16,3-3-30 0,-2-1-81 16,-1-4-178-16</inkml:trace>
  <inkml:trace contextRef="#ctx0" brushRef="#br0" timeOffset="21569.97">32159 7890 458 0,'0'0'37'0,"0"0"3"0,24-57 7 0,-14 51 8 16,6 3-4-16,1 3-12 0,5 0-10 16,-2 1 0-16,-2 6-5 0,-1 1-5 15,-3 3-5-15,-6 1-7 0,-7 1-2 0,-1 4-3 16,-2 2 0-16,-7 2-2 16,-4 0 0-16,-2 0 0 0,0 3 0 0,-1-5 0 15,2 1 0-15,2-4 0 0,0-4-3 16,7-2 2-16,1-7-1 0,3 0 0 15,1-2 2-15,0-1-3 0,5-1 3 16,4-7 0-16,4-7 1 0,1-1 1 16,2-5-2-16,0 2 2 0,0-5-2 15,0 2 0-15,0-1 0 0,-3 0 1 16,3 5-1-16,-2-1 2 16,0 4-2-16,-1 5 0 0,-6 0 0 15,-1 3 5-15,-3 2 5 0,-2 3 3 0,-1 2 0 16,0 0-3-16,0 1-5 15,-5 6-4-15,0 8 0 0,-1 6 1 16,-2 2-2-16,2 3 2 0,4-1-1 0,-1 1 2 16,3-2-3-16,0-3 3 0,5-2-3 15,1-3 0-15,2-3 0 0,0-1 0 16,2-7-3-16,0 1-31 0,0-3-27 16,3-3-37-16,0-6-56 0,-4-2-191 0</inkml:trace>
  <inkml:trace contextRef="#ctx0" brushRef="#br0" timeOffset="21875.55">32489 7556 449 0,'0'0'23'16,"0"0"10"-16,0 0 5 0,0 0 22 0,0 0-19 15,0 0-13-15,57 8-2 16,-32 17 2-16,1 8-1 0,0 6-2 0,-1 4-1 15,-4 5-5-15,-7 1-3 16,-3 4-5-16,-7 0 1 0,-4 0-3 16,-9 3-5-16,-4-5-2 0,-5 6-1 15,-3-6 1-15,-2-4-1 0,-1 0-1 16,-1-9 1-16,-1-1 1 0,-1-5-1 0,-1-4-1 16,1-3 1-16,3-6 0 0,6-3-1 15,2-4 1-15,4-3-1 0,5-2 0 16,4-5-5-16,1-2-30 0,2 0-13 15,0-6-20-15,0-6-55 0,0-1-223 16</inkml:trace>
  <inkml:trace contextRef="#ctx0" brushRef="#br0" timeOffset="23990.42">26806 8608 190 0,'0'0'210'0,"0"0"-183"0,0 0-15 16,0 0 2-16,0 0 15 0,0 0-21 15,0 0-6-15,0 0 1 0,0 0 12 16,40 71 5-16,-11-29 5 0,6 1-3 16,4 1-3-16,8 0-5 0,2-3-1 15,9-3 0-15,3-4-3 0,7 0-1 16,5-7 4-16,4-4 0 0,9-3-1 16,3-4-1-16,6-4 4 0,3-6-3 15,5-4-3-15,8-2-4 0,5-6-3 16,5-3-2-16,9-5 1 0,3-2-1 15,6 0 2-15,-3-9 2 0,-5 0-3 16,-8-6-1-16,-9-8-6 0,-12-2 6 16,-4-7 1-16,-13-5 1 0,-4 2-1 0,-13-2 2 15,-7 5 0-15,-15 3-2 0,-5 7-1 16,-12 8 0-16,-11 5 1 0,-9 9 0 16,-4 3 0-16,-5 1 2 0,0 6 3 15,0-1 6-15,-3 2-4 16,0 3-4-16,1 0-3 0,1 2 1 0,0-2 0 15,1 2-2-15,0 2-1 0,0 8-1 16,2 8 0-16,9 7 2 0,8 6 1 0,2 1 8 16,7 2 2-16,-4 0 3 15,-3-2-3-15,-11-1 0 0,-10-1-6 16,-2-2-2-16,-12 1-1 0,-9 0 1 0,-9-2-1 16,-6 1-2-16,-10-3 2 15,-8 0-1-15,-1-5 0 0,-8-1-1 16,-3-7-1-16,-4-2-30 0,-6-7-15 0,-8-3-42 15,-5-8-49-15,11-6-123 0</inkml:trace>
  <inkml:trace contextRef="#ctx0" brushRef="#br0" timeOffset="24299.36">26831 8381 214 0,'0'0'279'0,"0"0"-268"16,0 0 0-16,0 0 16 0,0 0-2 15,-39 61-20-15,9-21 8 0,-10 3 0 16,-3 1-1-16,-2-1 1 15,0-3 0-15,8 0 3 0,7-6 4 0,12-3-3 16,11-6-3-16,7-3-5 0,12-6-4 16,10-5-2-16,14-4 1 0,12-3 0 15,15-4-2-15,11 0-2 0,8 0-10 16,7 0-52-16,1 1-46 0,-9 2-132 16</inkml:trace>
  <inkml:trace contextRef="#ctx0" brushRef="#br0" timeOffset="39940.88">28961 9642 280 0,'0'0'124'0,"-8"-70"-103"0,-2 52 1 16,-6-1 24-16,-2 5-15 15,-1 3-1-15,-3 1-11 16,1 5-4-16,-2 4 0 0,-2 1-3 0,3 4-2 16,0 6 1-16,-2 4 3 0,3 3 2 15,-2 5-3-15,3 4-5 0,-1 7 2 0,2 8-4 16,-2 6 3-16,0 10 5 0,1 6-1 15,0 10-2-15,3 5-1 0,1 4 1 16,5 6 0-16,8 2 0 0,3 1-5 16,8 4-1-16,5-2 0 0,5 0-3 15,4 1 3-15,-1 1 1 0,0 2 2 16,-1-3 11-16,-2-5 1 0,-5-5-13 16,-3-2-1-16,-6-3-3 0,-4-6-3 15,-2 0-1-15,-6-5 1 0,-1-4 0 16,-2-6 1-16,-3-7-1 0,-2-6 1 15,-4-9 0-15,-4-8 1 0,-2-6 0 16,-4-10-2-16,-5-5 1 0,0-7-1 16,-2-3 0-16,0-10-1 15,-3-9-1-15,2-8-2 0,4-4-10 0,1-8-14 16,6-4-25-16,5-7-26 0,6-2-31 0,5-7-89 16,4 4-181-16</inkml:trace>
  <inkml:trace contextRef="#ctx0" brushRef="#br0" timeOffset="41225.82">27386 12312 288 0,'0'0'199'0,"0"0"-168"0,0 0-3 16,-56 3 26-16,51-3-7 0,2 1-14 16,3 0-8-16,0 3-7 0,0-2 1 15,6 5-4-15,5 3 2 0,6 0 6 16,6 1-1-16,7-5-3 0,6 0-3 16,4-2-7-16,0-3-3 0,2-1-4 15,-4 0-1-15,2-1-1 0,2-5-18 0,1-1-52 16,7-4-44-16,3-2-93 0,-4-2-112 15</inkml:trace>
  <inkml:trace contextRef="#ctx0" brushRef="#br0" timeOffset="41656.28">28529 12161 322 0,'0'0'121'0,"0"0"-66"0,-17 61-27 16,0-35 45-16,-4 4-14 0,-4 0-24 15,-3-1-16-15,-5-4-10 0,-1 2-3 0,-4-4-2 16,2 1-1-16,2-1 0 16,1-7-1-16,5-3-1 0,6-4 1 0,5-2-1 15,2-6 1-15,4-1 0 0,5-7 1 16,-3-5 2-16,5-1 1 0,3-3 1 16,0-8-3-16,2 0-1 15,5-5-1-15,4 0 0 0,1 3 2 0,1 3-1 16,2 10 1-16,1 4-1 15,1 9 0-15,2 3-3 0,3 7 0 0,4 9 1 16,-2 1 4-16,1 2 2 0,-6 2 1 16,1-4 0-16,-1 2-3 0,-4-6-1 15,4 2-1-15,-2-3 0 0,2-4 1 16,2 1-2-16,1-4 3 0,1-3 2 0,0-5-2 16,0-1 5-16,0-10 0 15,-2-5 2-15,-1-4 0 0,-4-5 1 16,-4-3-3-16,-8-1 1 0,-3-2-4 15,-6-1 2-15,-7-3-2 0,-10-2-3 0,-3-2-1 16,-7-1-2-16,-5-3-1 0,-1 0-11 16,2-3-30-16,3-4-27 15,3-7-64-15,9 3-125 0</inkml:trace>
  <inkml:trace contextRef="#ctx0" brushRef="#br0" timeOffset="42391.4">27986 9551 327 0,'0'0'59'15,"0"0"-32"-15,0 0 9 0,50 0 17 0,-34 9 6 16,3 1-11-16,0 5-13 0,-1 3-2 16,-5 0-13-16,-4 5-11 15,-7 3-4-15,-3 4-2 0,-9 4-1 0,-5 1 0 16,-6 2-1-16,-4-3 1 0,0-5-2 15,5-3 0-15,2-5 1 0,3-6-1 16,5-6 1-16,6-5-1 16,3-3 1-16,1-1 1 0,0-5-1 0,2-4 5 15,1-10 20-15,8 0-20 0,4-5-3 16,5 2-2-16,5 0-1 0,5 2 1 16,2-2-2-16,2 1 2 0,1-1-1 15,-1 0 2-15,-1-1 4 0,-1 0 8 16,-4 1 0-16,0 0 0 0,-9 2-1 15,-4 2-4-15,-8 4-4 0,-4 1 0 16,-3 3 1-16,0 0 6 0,-5 2-1 16,-1 4-3-16,-6 1-2 0,-2 3 0 0,-1 1-1 15,-3 9-4-15,3 11-1 16,-2 6 0-16,4 5 0 0,2 5 0 16,2 1 0-16,8-1 1 0,2-1 0 15,11-3 1-15,7-4-1 0,7-2 0 16,5-7 1-16,6-4-1 0,1-5 1 0,7-6 0 15,-7-3 0-15,0-2 0 0,-8-2-2 16,-2-3 0-16,-9-1 0 0,-4-1-30 16,-1-1-39-16,-8-4-51 0,-1 0-96 15</inkml:trace>
  <inkml:trace contextRef="#ctx0" brushRef="#br0" timeOffset="42933.67">29394 9926 182 0,'0'0'111'16,"1"-59"-85"-16,-2 41 3 0,-4 0 21 16,-7 0 2-16,1 5-13 0,-2-2-9 15,-5 4-2-15,0 5-1 0,-2 1-5 16,1 5-3-16,0 2-2 0,0 7-1 15,2 5 2-15,0 3-5 0,2 4-3 16,-1 6-4-16,1 5 0 0,1 7 4 16,4 5-2-16,4 8-1 0,3 6 0 15,3 2 4-15,0 5-3 0,5 2 6 0,3 0 0 16,-2 2 4-16,3-2-6 0,-2-3-7 16,-1-2 0-16,1-4 0 0,-4-3-4 15,-3-5 2-15,0-4-2 0,-3-3 1 16,-9-4-1-16,0-5 0 0,-4-4 1 15,-2-5 0-15,0-5-1 16,-2-2 0-16,2-4 0 0,-2-3-1 0,-2-6 1 16,1-5-1-16,0 0-12 0,-3-11-23 0,2-5-17 15,2-7-12-15,0-8-21 16,4-5-39-16,0-10-19 0,2 2 5 16</inkml:trace>
  <inkml:trace contextRef="#ctx0" brushRef="#br0" timeOffset="43075.98">28771 10513 175 0,'0'0'67'0,"0"0"-1"0,0 0-17 0,0 0 15 16,0 0-15-16,0 0-7 0,0 0 11 16,54-42-2-16,-22 42 0 0,6-3-10 15,10-5-6-15,0-3-2 0,3-2-9 16,-3 0-14-16,-6 0-8 0,2 1-2 16,-2 3-15-16,-1 1-53 0,-3 2-48 15,-7 0-167-15</inkml:trace>
  <inkml:trace contextRef="#ctx0" brushRef="#br0" timeOffset="43403.87">29461 10651 322 0,'0'0'109'0,"0"0"-54"0,-3-63-18 15,3 53 37-15,0 7-19 0,3 1-9 16,5 2-18-16,3 3-14 16,7 8 3-16,8 9 6 0,4 2 6 0,3 9-8 15,1 0 0-15,-1 3-1 0,-1 1-6 16,-7-4-5-16,1 1-3 0,-8-5-2 15,-1-2-2-15,-2 1-1 0,-5-5 0 16,-1-2-1-16,0-6 0 0,-4-3-14 16,-2-3-21-16,-2-4-22 0,0-2-16 15,-1-1-29-15,0-8-80 0,0-3-107 0</inkml:trace>
  <inkml:trace contextRef="#ctx0" brushRef="#br0" timeOffset="43610.17">29742 10539 55 0,'0'0'374'0,"0"0"-337"0,0 0 11 16,0 0 24-16,0 0-35 0,0 0-7 15,0 0 2-15,-55 83-8 0,39-44-4 16,0 3 0-16,0 1-7 0,-1-2 0 16,-1-2-5-16,0 1-2 0,0-5-3 15,3-3 0-15,0-7-3 0,3-2 1 16,7-5-1-16,-2-3-10 0,6-3-45 0,1-8-28 15,7-4-47-15,-1-6-111 0</inkml:trace>
  <inkml:trace contextRef="#ctx0" brushRef="#br0" timeOffset="43926.67">29917 10140 286 0,'0'0'55'0,"0"0"-16"16,0 0 22-16,0 0 8 16,0 0-24-16,-52 6-17 0,41 11-10 15,1 8 2-15,2 6 1 0,-5 7 3 16,6 6-4-16,-4 5-4 0,3 4 1 15,0 2-4-15,5-1 3 0,2-4-4 0,1-4-3 16,3-4-4-16,4-7-2 0,5-5-3 16,4-4 1-16,4-9 0 0,7-2-1 15,2-8-1-15,3-4-30 16,6-3-17-16,-4-10-47 0,-2-5-126 0</inkml:trace>
  <inkml:trace contextRef="#ctx0" brushRef="#br0" timeOffset="45860.82">30156 10290 41 0,'0'0'1'0,"0"0"-1"0,0 0 1 15,0 0-1-15,0 0 2 0,0 6 0 16,0-1 1-16,0 1 0 0,0 0 1 16,0 0 1-16,0-1 3 0,-1 1 3 15,-1-1 1-15,-1 0 6 0,0 1-6 16,-2-4-10-16,3 1-2 0,-1-2 0 16,2 0 0-16,1-1 1 0,-3 0 1 15,3-4 37-15,-1-3 23 0,1-6-5 16,0-5 8-16,0-3 9 0,0-1-16 15,0-2-13-15,0 3-2 0,4 1-12 0,-4 4-6 16,1 7 1-16,-1 4-1 16,1 3-4-16,-1 2 0 0,2 3-6 0,4 6-9 15,1 8-3-15,5 5 5 16,0 2 6-16,1 0 3 0,0-1 1 0,-1-1-7 16,-1-1-4-16,2-4-4 15,1 0 0-15,2-4-2 0,1-2 0 16,1-5 1-16,0-4-2 0,-2-2 1 15,4-6 0-15,-3-7 0 0,0 0 1 16,-3-2-1-16,-2 2-1 0,-3 0 0 0,-3-3 0 16,-1 1 1-16,3-1 0 0,-5 1 0 15,0 1 3-15,-2 3-2 0,1 4 2 16,0 3 3-16,-2 2-1 0,1 2-2 16,-1 0-2-16,2 7-1 0,-1 7-1 15,0 5 0-15,-1 2 0 0,0 7 2 16,0-2-1-16,-1 4-1 0,-5-1 1 15,1 3 2-15,-6 1 1 0,2 2 5 16,-4 0 0-16,-4-2 2 0,0 0-3 16,-2-6-2-16,1-1-1 0,2-7-3 15,3-6-1-15,2-4 0 0,4-5-1 0,0-4 1 16,0 0 0-16,2-6 0 16,-4-4 2-16,3 0-3 0,-3 0 1 0,4-1-1 15,0 2-1-15,0-1-11 16,2 0-10-16,2 0-17 0,1-5-29 0,0 0-32 15,5-1-65-15,2-1-133 0</inkml:trace>
  <inkml:trace contextRef="#ctx0" brushRef="#br0" timeOffset="46162.12">30379 10008 262 0,'0'0'149'0,"0"0"-81"0,0 0-14 15,0 0 13-15,65-25-26 16,-42 41-6-16,7 5-8 0,1 6-4 0,-2 4 6 16,-1 2-1-16,2 5-7 0,-2 1-5 15,-4 4-4-15,1 5-3 0,-4 1-2 16,-4 1-4-16,-11-2-3 0,-3 0 1 16,-3-3-1-16,-6-1 0 0,-4-4 0 15,-4-7 2-15,-5-1-2 0,-1-4 0 16,-1-7 1-16,2-1 0 0,-5-4-1 15,5-4 2-15,4-7-1 0,3-2 0 16,3-3-1-16,6-3 0 0,0-4 2 16,1-5-2-16,2-6 0 15,5-4-26-15,6-2-31 0,9 1-27 0,3-2-60 16,4 3-138-16</inkml:trace>
  <inkml:trace contextRef="#ctx0" brushRef="#br0" timeOffset="47299.17">31147 10446 211 0,'0'0'147'16,"0"0"-65"-16,0 0-32 0,0 0 10 16,-8-56-13-16,1 44-19 0,0 2-13 15,-7-1-8-15,-2 1 0 0,-2 2 3 16,-4 2-1-16,-1 4 1 0,2 2-4 16,-1 8 0-16,1 3 1 0,0 3 0 0,3 3-2 15,3 3 1-15,1 2 0 0,6 1 0 16,0-1-1-16,7-1-1 0,1-3-2 15,1 0-2-15,8-2 2 16,0-3-1-16,7-1 0 0,3-4-1 0,5-3 0 16,0-2 2-16,3-3-2 0,2 0 0 15,-5-7 1-15,0-3 0 0,-3-2 0 16,-3-5-1-16,-6-1 0 0,-3-6 1 16,0-2-1-16,-5-2 1 0,-3-1 0 15,-1-4 0-15,-2-2-1 0,-4-2 1 16,-5-1 1-16,-1-1-1 0,-1 0-1 15,1 4 3-15,0 6 4 0,1 5 3 16,6 8 4-16,2 6 2 0,0 3 0 16,2 6 1-16,-1 1 1 0,2 0-7 15,0 3-9-15,0 9-2 0,3 6 0 0,1 9 0 16,1 2 0-16,4 6 3 0,-2 2-1 16,1 1 1-16,-2 0 0 0,4 0-1 15,-3-1-2-15,-2 0 0 0,4-4 0 16,-4-2 0-16,4-4 0 0,-3-4 0 15,2-7 0-15,0-3 0 0,1-8 0 16,0-4-1-16,4-2-1 0,1-10-3 16,1-2 2-16,2-7 3 0,0-4 2 15,1-4-2-15,-2-4 0 0,-2-2 0 16,-2-2 1-16,3-1 0 0,0 4 0 16,0 6-1-16,-1 8 0 0,-1 6 0 0,-5 6-2 15,1 4 2-15,-4 1 1 16,1 2-1-16,1 5-2 0,-2 4 2 15,0 2 2-15,2 3-2 0,-2 0 3 16,-2 1-1-16,3 1 2 0,0 0-2 16,3-3-2-16,3 0 2 0,3-2-1 15,5-3-1-15,4-3 1 0,-2-5-1 0,6 0 2 16,-3-3-2-16,0-6 1 0,-4 0-1 16,-4-3 1-16,-1 0-1 0,-4-2 0 15,-5-3 1-15,2-2 1 0,-5-2-1 16,0-1-1-16,0 3 2 0,-1 1-2 15,-1 5 0-15,-1 4 1 0,0 5-1 16,-1 1 0-16,0 3 1 0,0 0 7 16,0 0 1-16,0 0-8 0,0 1-1 15,0 4-1-15,0 3 1 0,0 6 0 0,0 2 2 16,-2 3-2-16,1 4 2 16,-1 4 1-16,0 4 0 0,1 2 1 0,-1 4 0 15,2 0-1-15,0 2-1 0,0 3-1 16,0-2 0-16,0 0-1 15,2 2 0-15,-2-2 1 0,0-1-1 16,-2-1 0-16,-1-3 0 0,2 1 0 0,-1-4 1 16,0-3-1-16,1-1 0 0,-4-3 0 15,2 0 0-15,-1-6 0 0,-1 0 0 16,-3-7 0-16,-1-1 0 0,-2-2 0 16,1-2-3-16,-5-2 3 0,0-4 0 15,-4-1-1-15,-2 0 1 0,-1-5 0 16,1-3 1-16,3-5-1 15,0-3 0-15,8-3 2 0,3-7 0 0,7-1-2 16,1-6 1-16,10-5 0 0,8-2 0 16,6-3 1-16,5 4-2 0,5 2 0 15,3 5 0-15,7 2 0 0,4 4 0 0,2 2-3 16,2-1-37-16,-2-4-78 16,-9 2-171-16</inkml:trace>
  <inkml:trace contextRef="#ctx0" brushRef="#br0" timeOffset="54970.89">32130 5847 200 0,'29'-59'131'16,"-7"18"-119"-16,-1 0-9 15,-4 0 0-15,-3-2 0 0,-8 0 3 16,-6-1 0-16,-8 1 1 0,-13 0 1 0,-5 0-1 16,-10 2-5-16,-9-1 0 0,-4 1-2 15,-7 2 1-15,-5 3-1 0,-6 3 0 16,-4-1 0-16,-5 5 0 0,-2 2 3 15,-4 3-1-15,-1 3 6 0,-2 2 7 16,-2 5 7-16,-7 4 7 0,-6 4-11 16,-5 6-9-16,-9 1-3 0,-4 8 3 15,-4 7-3-15,4 6 2 0,2 4-3 16,7 5 1-16,5 3-2 0,10 3-1 16,3 4-1-16,8 5 4 0,9 3-4 0,1 5 2 15,10 4 1-15,5 3-3 0,9 4-2 16,5 6 4-16,9 3-3 0,5 3 1 15,7 2-1-15,8 0 0 16,9 0 1-16,6 1-2 0,4-4-1 0,12 0 1 16,5-3 0-16,7-1 0 0,3-2 1 15,4 0-1-15,1-3 1 0,9-2 0 16,-3-2-1-16,9-3 0 0,4-3 3 16,3 0-2-16,6-7 0 15,4-4 3-15,6-7 3 0,4-6 0 16,5-4 1-16,6-5 4 0,1-6 3 0,6-3-3 15,4-7-5-15,1-1-5 0,1-5 4 16,4-2-2-16,-1-7 1 0,-5-6 2 16,2-3-2-16,-2-6-2 0,3-6 0 15,2-4 3-15,1-10 0 0,0-3-3 16,-4-5 4-16,-4-6 3 0,-4-1-1 16,-6-6-5-16,-5-1 1 0,-4 0 0 0,-7-4 2 15,-7 0-6-15,-11-2 2 16,-8-1 0-16,-7-3 1 0,-10-2 1 0,-6-4 1 15,-10-5 1-15,-9-2 4 0,-5 1-5 16,-17 1 4-16,-5-1 1 0,-9 4 6 16,-7 2-7-16,-8 5-3 0,-6 6 2 15,-9 9 3-15,-7 6-5 0,-6 7 3 16,-7 6-4-16,-7 10-6 0,-7 4-1 16,-14 7 0-16,-7 7 1 0,-6 7 0 15,-4 5-18-15,6-2-50 0,-5-6-68 16,7-7-230-16</inkml:trace>
  <inkml:trace contextRef="#ctx0" brushRef="#br0" timeOffset="63339.33">20128 4993 73 0,'27'-68'47'0,"-7"34"-55"16,-1-2 16-16,-7 1 41 0,-3 2-34 15,-3-1-1-15,-5-1-5 16,-1 1 4-16,-1 0-2 0,-6 2 2 0,-3 0-2 16,-6 1-9-16,-2 0-1 15,-6 1-1-15,-7 0 0 0,-6 0-3 16,-9-1-18-16,-6 2-15 0,-8-4 20 16,-5 3 0-16,-1-2 15 0,-6-2 1 0,-2 3 8 15,-2-1 9-15,-2 2 5 0,-5-1-5 16,-6 1 1-16,-2 3-4 0,-6 1 3 15,-3 1 0-15,-5 3-2 0,-3-2-2 16,-2 3-1-16,-2-1-1 0,-4 2-1 16,-3 1-2-16,-4 0-6 0,2 2 2 15,-5-1-3-15,1 1 1 0,-4 3 1 16,-4-2 0-16,-10 3-3 16,-2 3 0-16,-1 0 0 0,-2 4 0 0,-4-1 0 15,5 3 1-15,1-1 1 0,-1 2 2 16,6 3 1-16,2 0 9 0,3 0-2 15,-2 3-2-15,3 3-4 0,-3 2 0 16,-3 3-5-16,1 2 2 0,-2 4 1 16,-1 4 0-16,0 2 1 0,-4 4-1 15,0 2 1-15,7 1 5 0,4 2-2 16,7 2-2-16,1 2-2 0,4 3 1 0,-1 1-2 16,1 2-2-16,4 3-1 0,2 2 0 15,4 1 1-15,-1 4 0 0,5 0 0 16,0 1 1-16,-1 2-2 0,2 3-4 15,3 0 4-15,4 1 1 0,5 2 0 16,3 3-1-16,7 2 2 0,5 2 0 16,0 2-2-16,5 1 0 0,4 5-2 15,4 1 1-15,0-1 2 0,3 5-1 16,0-2 0-16,5 3 3 0,8 0-2 16,0 3 0-16,7 3 1 0,0 0-1 15,8 2 2-15,-2 2-2 0,7 0 0 16,4 0-2-16,2 0 1 0,3-1 0 0,5 2 3 15,3-1-1-15,4 2-2 0,1 2 2 16,6 2 0-16,1-1 8 16,3 1-6-16,1-4-2 0,4 0 1 0,3-1-3 15,4 1 0-15,-1 1 0 0,2 2 0 16,1 1 3-16,0 4-3 0,-1 0-2 16,3 0 2-16,1 1 2 0,2-3-1 15,4 1 0-15,-2-1 0 0,1 0 1 0,2 1-1 16,1 0-1-16,1 1 0 15,2-4 0-15,2 4-1 0,-2-5 1 16,3-1 1-16,3 0 0 0,3-1-1 16,1 2 4-16,3-1-4 0,3 2 1 15,-1 0 1-15,6-3 4 0,2 0-1 0,1-1-2 16,4-1-1-16,2 0 3 0,2 0-3 16,3-1 0-16,4-1-2 0,1-1 1 15,5 0-1-15,3-6 2 16,5-2-2-16,5-4-2 0,4-3 2 15,1-3 1-15,6-3 0 0,2-1 1 16,4 0 2-16,0-2-2 0,9-2 2 16,1-2 0-16,5-4-3 0,3-4-1 0,0-4 0 15,4 1 1-15,0-6 1 0,3 1-1 16,2-1 1-16,0-4 1 0,4 2-3 16,-4-5-5-16,2-3 5 0,-2 2 2 15,1-2-1-15,2-2 0 0,-3-4-1 16,4 2 0-16,0-4 0 0,0-1-1 0,-1 1 1 15,1-5 3-15,1-2-1 16,-2-2-2-16,2-5-1 0,-2-2 1 0,0-4 1 16,-2-1 0-16,3-3 2 15,-1-3 1-15,1 0-1 0,1-3-3 16,-2-6 0-16,0-1 1 0,-2-3 2 16,3-4-2-16,-3-4 3 0,-1-2-4 15,-5-4-2-15,2-4 2 0,-6 0 1 16,-3-4 1-16,-1-2 1 0,-3-1-1 0,1-3 0 15,-2-3-1-15,-4-4-1 0,4-1 1 16,-3-3-1-16,-3-5 3 16,-1 1-1-16,1-4-1 0,-4-4 2 0,-2-4-3 15,-2-1-6-15,-3-3 6 16,-7 1 2-16,-4-3-1 0,-5 0 2 16,-7-3-3-16,-5-3 4 0,-3 0-2 0,-3-2-2 15,-2-5 1-15,0-1 3 16,-4-5 1-16,0 0-3 0,0 1 1 0,-5-3 0 15,0 2-1-15,-4-2 0 0,-2 0 0 0,-3 1-2 16,-3-4 0-16,-2-3 0 16,-2 0 0-16,-4-2 3 0,-3 1-2 0,-5 1-1 15,-2 0 4-15,-4-2 1 0,-1-1 2 16,-4 1-2-16,1-2 2 16,-3-2-1-16,-1 2-1 0,-2-2-1 0,1 3 3 15,-1-1-1-15,-3 0-2 16,-1-4-4-16,-1 3 2 0,-1-2-2 0,0-2 4 15,-1 1-2-15,-3-1 2 0,-3 1 1 16,1 3-2-16,-2 1-1 0,-2-1-1 16,-2 3 1-16,0-2 1 0,-2 0-1 15,-1 4 3-15,-1 2-1 0,-1 0-2 16,-4 3-1-16,-1-1-1 0,1 0-3 16,-5 0 2-16,-2 0 1 0,-1 4 1 15,-2 1 2-15,-4 2 0 0,1 2 1 16,-5 3 3-16,-2-2 0 0,-2 5-3 15,-3 1 3-15,-3 1-2 0,-5 0 1 0,-2 3-4 16,-4 5 0-16,-3 1 1 0,-3 7 1 16,-6 3-1-16,-3 3 2 0,-5 6-2 15,-5 1-3-15,-5 6-7 16,-5 2 5-16,-7 5 2 0,-6 1 0 0,-7 1-4 16,-4-7-50-16,-8-15-72 0,-3-5-288 15</inkml:trace>
  <inkml:trace contextRef="#ctx0" brushRef="#br0" timeOffset="64580.03">15121 13315 364 0,'0'0'78'0,"0"0"-48"16,0 0 14-16,0 0 4 0,0 0-18 16,0 0-15-16,0 0-5 15,0 0-2-15,0 0 11 0,39 22 17 0,-12 2-3 16,6 4 0-16,2 2-2 0,2 5-9 15,-2 0-4-15,-4-1-9 16,0 0-3-16,-8-7-2 0,-2-3 1 0,-3-2-2 16,-3-5 0-1,-7-2-1-15,1-6-1 0,-5-3 0 0,-2-3-1 0,-2-3 1 16,0 0-1-16,0-3-1 0,0-6-26 16,-2-4-46-16,0-9-46 0,2 3-131 15</inkml:trace>
  <inkml:trace contextRef="#ctx0" brushRef="#br0" timeOffset="64897.65">15721 13233 406 0,'0'0'16'15,"0"0"33"-15,0 0 32 0,0 0-12 16,0 0-13-16,0 0-11 0,0 0-14 16,0 0-8-16,0 0-6 0,-18-41-9 15,-3 54-5-15,-4 4-2 0,0 0 1 16,-2 2 1-16,4 3-2 0,-1 0 1 15,4 2-1-15,0 0 1 0,1 3-2 16,3-1 0-16,1 0 2 0,5-1-1 16,2-2 2-16,2-2-2 0,4 3 8 15,1-3 2-15,1 4 2 0,7-2-2 16,2 6 1-16,5 2 4 0,1 1-2 16,2 4 1-16,1 3-1 0,-3 3-1 15,-2 1-4-15,-6 0-5 0,-3-2-2 16,-4-3-2-16,-1-1 0 0,-3-3-1 0,0-4 1 15,0 0 0-15,0-4-1 0,2-4-4 16,2-5-18-16,0-3-22 0,4-5-44 16,6-7-39-16,4-4-88 0</inkml:trace>
  <inkml:trace contextRef="#ctx0" brushRef="#br0" timeOffset="65207.01">16386 13523 299 0,'0'0'144'0,"0"0"-103"0,0 0 22 16,0 0-11-16,0 0-24 15,0 0-7-15,0 0 3 0,58-11 2 16,-30 11-1-16,5 0-1 0,0 0 0 0,4 0 2 16,0 0-3-16,-1 0-6 0,0 0-6 15,-3-3-1-15,-3 1-5 0,-1 2 0 16,-10-2-3-16,2 2-1 0,-5 0-1 16,-4 2 0-16,1 1-5 0,-5 2-43 15,0 3-36-15,-5-1-15 0,-2 3-43 16,-1 0-62-16</inkml:trace>
  <inkml:trace contextRef="#ctx0" brushRef="#br0" timeOffset="65397.66">16449 13769 264 0,'0'0'150'0,"0"0"-141"16,0 0 21-16,0 0 26 0,62 32 7 15,-24-32-7-15,9 0-4 0,2-4-12 16,1-2-6-16,-3 0 1 15,-10 1-8-15,-5 0-9 0,-9-1-8 0,-6 3-7 16,-1-1-2-16,-4 0-1 0,3-2 0 16,-1 0-19-16,0-5-53 0,2-2-44 15,-1 0-137-15</inkml:trace>
  <inkml:trace contextRef="#ctx0" brushRef="#br0" timeOffset="66231.17">17843 13537 386 0,'0'0'22'15,"0"0"11"-15,-45-51 9 0,24 43 8 16,1 3-14-16,-2 5-15 16,-3 0-2-16,2 3-1 0,-1 10-5 0,-1 5 0 15,-3 1 3-15,5 9-1 0,-6 2-5 16,5 4 0-16,1 1-2 15,4-1-1-15,5 0-3 0,5-2-3 0,4-3 3 16,4-1-4-16,1-2 1 0,5-5 0 16,3-3 1-16,7-2-2 0,1-6 0 15,6-4 0-15,4-6 1 0,4 0 2 16,2-9-1-16,-1-7-1 0,0-1 1 16,-4-2-2-16,-1-5 2 0,-5 4-1 15,-3-5-1-15,-2-1 0 0,-1-2 0 16,-4-2 0-16,-3 0 1 0,-1 0 6 15,-2 5 2-15,-2 3 6 0,-3 7 2 16,2 7 1-16,-2 4-1 0,0 3-2 0,0 1 0 16,0 5-8-16,0 8-7 0,0 8 0 15,-1 6 2-15,0 4 0 0,1-2 3 16,0 2 3-16,0-5-3 0,7-1-1 16,5 0-2-16,3-6 1 0,5-3-2 15,6-1 0-15,0-6 0 0,3-5-1 16,3-4-14-16,1 0-36 0,0-6-46 15,1-6-49-15,-5-2-140 0</inkml:trace>
  <inkml:trace contextRef="#ctx0" brushRef="#br0" timeOffset="66457.22">18167 13541 470 0,'0'0'34'16,"0"0"23"-16,0 0-8 0,0 0-17 15,0 0 4-15,61 10-2 16,-37 7-2-16,3-1 4 0,-6 5-1 0,3-1-7 16,0 0-8-16,-6 0-7 0,2-3-5 15,-1 2-4-15,1-2-1 0,-3 0-1 16,-1 2-1-16,-1-1-1 0,0-2 0 16,3-2-1-16,-2-3-15 0,0-5-39 0,-2-3-29 15,1-3-17-15,-2-3-55 0,-1-6-71 16</inkml:trace>
  <inkml:trace contextRef="#ctx0" brushRef="#br0" timeOffset="66653.45">18568 13485 328 0,'0'0'13'0,"0"0"70"16,0 0-17-16,0 0 5 16,0 0-35-16,0 0-12 0,-59 19 1 15,31 12 10-15,-3 4-2 0,0 0-14 16,-4 2-2-16,1 1-5 0,-2 0 2 0,-4-1-1 15,6-2-5-15,8-6-1 0,9-1-3 16,8-7-3-16,8-2-1 16,3-5 0-16,10-6-12 0,7-4-63 0,11-6-35 15,-3-8-144-15</inkml:trace>
  <inkml:trace contextRef="#ctx0" brushRef="#br0" timeOffset="66997.48">19511 13330 400 0,'0'0'69'0,"0"0"-12"16,0 0 3-16,0 0 1 0,0 0-30 16,0 0-13-16,-14 59 18 0,14-25 5 15,4 5-6-15,1-4-5 0,0 0-6 16,2-1-6-16,-2-3-6 0,-1-3-7 16,-1-1-3-16,1-4 0 0,-2-1-2 0,0-4 1 15,-1 0-1-15,-1-3-16 16,0-1-55-16,0-4-39 0,0-6-57 15,-5-3-166-15</inkml:trace>
  <inkml:trace contextRef="#ctx0" brushRef="#br0" timeOffset="67187.14">19129 13634 478 0,'0'0'15'0,"0"0"20"16,67-5 25-16,-38 4-8 0,3 0-3 15,4-1-5-15,2 0-2 0,3-1-8 16,-5-2-10-16,0 1-8 0,-2 1-9 16,2-2-2-16,2 2-4 0,-3-4 0 15,4 1-1-15,2-1-3 0,1 1-46 16,3 0-28-16,-1-4-16 0,-3 3-44 16,-5-3-89-16</inkml:trace>
  <inkml:trace contextRef="#ctx0" brushRef="#br0" timeOffset="67599.61">20085 13232 407 0,'0'0'16'0,"0"0"20"0,-2-54 8 15,1 54 9-15,0 0 6 0,0 6-31 16,0 10-16-16,0 6 7 0,1 9 6 16,-3 5 2-16,2 2 7 0,1 3-2 15,-3-5-7-15,3 1-2 0,-3 0-5 16,1-1-10-16,1-2-4 0,-2-2-1 15,3-1-2-15,0-5 0 0,0-1 0 16,4-3 0-16,-2-5-1 0,4-4 0 16,-1-5 0-16,2-4 0 15,3-4-3-15,-2-2 1 0,6-7 2 16,1-4 2-16,0-5-1 0,0-3-1 0,-1-3 1 16,1-1 0-16,1-2 0 0,4 4 1 15,-2 3-1-15,2 5 0 0,1 6 2 0,-3 5-1 16,0 4 2-16,-1 0 0 0,0 7-1 15,-1 2 0-15,-2 2 1 16,-3 3 0-16,-3 1-1 0,0 0 1 0,-6 3-2 16,-2-1-1-16,0 1-1 0,-7 1 0 15,-7-1 2-15,-5 0 1 0,-9-4-3 16,-4-1 1-16,-8-5-1 0,0-3 1 16,1-5-1-16,-3-3 0 15,5-8 1-15,1-3-1 0,2-4 0 0,-2-2-18 16,-1-2-14-16,-3-1-31 0,-3-6-66 15,2 5-118-15</inkml:trace>
  <inkml:trace contextRef="#ctx0" brushRef="#br0" timeOffset="68244.33">14857 14443 406 0,'0'0'7'16,"0"0"5"-16,0 0 30 0,0 0 4 15,0 0-13-15,0 0-18 0,0 0-6 16,0 0-6-16,76-28-1 0,-30 27-1 0,12 1 2 16,8-3-2-16,13 1 2 15,10-5-1-15,13-1-2 0,12 1 0 16,8-4 0-16,13 1 0 0,8-3 1 16,10 2 3-16,13 0 7 0,9-4 7 0,16 4-2 15,12-1-6-15,4 1 8 16,14 4-1-16,6-3 2 0,11 4-7 15,7 0-8-15,5 1 7 0,-1 2-6 0,-2 2-2 16,-6 1-2-16,-9-1 8 0,-9-1 6 16,-17 1-4-16,-13-1 11 0,-12 2-3 15,-15-1-3-15,-13 0-10 16,-13-1 5-16,-19 1 1 0,-11 1-5 0,-18-1 0 16,-14-1-7-16,-15-1-1 0,-16 1 1 15,-16-2 0-15,-18 1 0 0,-13-4-3 16,-13-9-55-16,-26-16-68 0,-10-9-281 15</inkml:trace>
  <inkml:trace contextRef="#ctx0" brushRef="#br0" timeOffset="70752.59">27245 5467 51 0,'-23'-64'81'0,"-5"26"88"0,-3-1-167 16,-2 5 0-16,-2 0-1 0,0 5 0 16,-5 2 0-16,0-1 0 0,-1 4 3 15,-3-1-1-15,-5 3 0 16,-3 4-1-16,-5 3 0 15,-6 3-1-15,-7 6 1 0,-7 4 2 0,-6 2-1 16,-9 7-2-16,-7 7 0 0,-4 5 2 16,-5 3 3-16,0 8-1 0,1 1 2 0,6 3 9 15,8 3 12-15,7 3 5 16,10 1-15-16,7 4-2 0,8 3-11 0,2 4-1 16,5 2-3-16,2 4 1 0,1 7-2 15,1 2 1-15,1 7 0 0,0 0 0 16,0 5 0-16,2 0-1 0,0 6 1 15,6 0-1-15,1 1 0 0,6-1-1 16,4-3 1-16,5 2 0 0,4-2 0 16,8-2 0-16,1 1 1 0,9 1 2 15,3-3-1-15,8 0 0 0,8 1 5 16,9 0 1-16,7-3 2 0,5 0 2 16,10-3-4-16,3-2-4 0,6-3-1 15,6-6-1-15,4-4 0 0,6-6 1 16,4-4-3-16,5-4-3 0,1-4 3 15,5-4 1-15,4-6-1 0,1-3 3 0,6-7-3 16,3-2 3-16,3-7-3 16,2-3 2-16,6-6-2 0,2-3 0 0,-3-6-1 15,1-5 1-15,0-6 0 16,-5-4 1-16,1-5 4 0,-1-3-1 16,-2-6 8-16,-2-3-6 0,-2-3 2 0,-3-5-1 15,-1-5 1-15,1-6 0 0,-7-3-1 16,-1-7-1-16,-3-7 5 0,-2-2-2 15,-3-7-1-15,-5-5 0 0,-4-4-1 16,-8-4 3-16,-3-2-1 0,-6-4-1 16,-8 0-1-16,-3 1-5 0,-11-1 2 15,-5 5-4-15,-13-1 1 0,-13 0-1 16,-4 3 1-16,-18-2 0 0,-15 7 3 0,-14 0-2 16,-15 4 1-16,-17 2 2 15,-15 4 1-15,-15 5-4 0,-18 4 2 0,-10 6 0 16,-17 5 0-16,-15 8-2 15,-10 7-2-15,-14 10-2 0,-7 6-45 16,-11 8-40-16,-10 2-120 0</inkml:trace>
  <inkml:trace contextRef="#ctx0" brushRef="#br0" timeOffset="81498.56">15797 12900 88 0,'0'0'190'0,"-30"-50"-101"0,10 26-76 0,-3 2 17 15,-3 0 10-15,-4 2-4 0,-2 2-10 16,-1 2-3-16,-5 4-7 15,0 2-6-15,-2 4 4 0,-5 2-2 0,4 2 1 16,-4 2 3-16,1 2-8 16,0 7-3-16,0 5 1 0,0 7-3 15,-2 3 0-15,-1 6-2 0,-3 6-1 0,-2 7 0 16,-3 5 1-16,1 5-1 0,1 6-4 16,5 4 4-16,6 2 0 0,8 3-1 15,5 1 0-15,6 4 1 0,2-3 0 16,-1 4 0-16,6-5 1 0,-2 2 0 15,8-3 0-15,0-1 0 0,7-4-1 16,3-1 0-16,7-1 1 0,7 0-1 16,4-1-1-16,6 1 1 0,3-1-1 15,4-4 1-15,4-3 1 0,5-7-1 16,3-5-1-16,7-8 1 0,5-5 0 16,5-6 0-16,2-9 1 0,8-7 1 15,1-6-2-15,-1-10 0 0,4-8-1 0,-5-8 1 16,0-7 0-16,-3-5 1 0,-3-5 0 15,-3-2-1-15,-4-6 1 0,-5-1 0 16,-6-3 3-16,-3-4-1 0,-8-1 1 16,-2-5 7-16,-4-2 4 15,-7-5 11-15,-3-3 1 0,-4-4-11 0,-6-4-5 16,-5 0-4-16,-3 0 0 16,-4 1 1-16,-6 3 0 0,-7 7-5 0,-5 8 2 15,-5 6 0-15,-6 9-1 0,-8 9-2 16,-9 10-2-16,-6 7 0 0,-9 9-4 15,-7 11-18-15,-8 3-21 0,-7 15-9 16,-2 10-21-16,-3 2-57 0,12 3-94 16</inkml:trace>
  <inkml:trace contextRef="#ctx0" brushRef="#br0" timeOffset="81863.9">14181 14279 372 0,'0'0'9'0,"0"0"9"0,0 0 8 15,-59 15 0-15,26 9-4 0,-6 3-4 16,-6 9 0-16,-6 11-3 0,-6 5-7 16,-2 8-1-16,0 4-2 0,1 0-3 15,2 1 3-15,3-4-3 0,5-1 1 0,5-4 0 16,2-6-3-16,6-5 2 0,4-7-2 16,7-6 1-16,3-9 0 0,6-8 0 15,3-4 0-15,3-8-1 0,3-2 0 16,1-1-19-16,-3-7-37 0,5-3-38 15,0-6-31-15,2 2-26 0</inkml:trace>
  <inkml:trace contextRef="#ctx0" brushRef="#br0" timeOffset="82063.52">13307 14925 99 0,'0'0'102'0,"-17"-66"-66"0,4 46 2 16,1 7-8-16,4 6 1 0,2 6-3 16,1 1-1-16,2 11 1 0,-1 7-22 15,-3 5-2-15,0 9 0 0,1 5 18 16,-1 3 7-16,5 0-3 0,1 0-12 15,1-1-7-15,1-5 1 0,3-4 7 0,3-4 10 16,2-7-10-16,2-6 7 16,5-6 6-16,2-6 1 0,3-3-11 15,7-8 1-15,3-6-3 0,-1-1-8 0,-1-4-5 16,-2-1-1-16,-3 4-2 0,-5 0-26 16,-4 0-58-16,-4-2-76 0,-8 1-237 15</inkml:trace>
  <inkml:trace contextRef="#ctx0" brushRef="#br0" timeOffset="82656.98">11958 15612 13 0,'0'0'31'0,"0"0"-11"15,0 0 2-15,0 0-4 16,0 0-9-16,0 0-2 0,0 0 30 16,10-19-27-16,-7 14-9 0,2 1-1 0,-1 3 0 15,0 0-45-15</inkml:trace>
  <inkml:trace contextRef="#ctx0" brushRef="#br0" timeOffset="82934.11">11958 15612 95 0,'65'-34'33'16,"-65"34"-11"-16,-2 0-5 0,2 0-4 0,-2-1 0 15,1 1-6-15,1 0-5 0,-1-1 1 16,1 1-3-16,-1 0-3 0,0 3-17 16,-1 1-11-16,-3-3-39 0</inkml:trace>
  <inkml:trace contextRef="#ctx0" brushRef="#br0" timeOffset="83282.19">11931 15552 427 0,'0'0'11'0,"-27"-68"26"16,15 48 13-16,4 5 7 0,1 4-18 15,0 4-12-15,5 3-1 0,1 4-4 16,0 0-1-16,1 6-8 0,0 11-13 16,0 14 2-16,0 15-2 0,0 10 3 15,0 10 7-15,0 1 4 0,0 1 1 16,0 2-7-16,0-6-3 0,0-1-3 15,0-5-1-15,0-5 1 0,0-5-2 16,0-7 0-16,1-5 0 0,0-10-11 16,1-6-22-16,-1-8-13 0,2-7-38 15,3-5-52-15,-2-8-82 0</inkml:trace>
  <inkml:trace contextRef="#ctx0" brushRef="#br0" timeOffset="83548.59">11889 15716 293 0,'-12'-82'44'16,"4"48"23"-16,7 6-6 0,1 5 0 16,3 6-2-16,7 3-15 0,-1 5-3 15,6 4-12-15,0 0-2 0,3 5-5 16,2 1-2-16,5 6 4 0,-5 4 0 16,-2 1-2-16,0 3-2 0,-6 3-9 15,-4 2-5-15,-5 4-2 0,-3 1-3 16,-12 5 2-16,-4 2 0 0,-7 0-3 15,-4-1 0-15,-6-1 0 0,1-5-1 16,-2-6 1-16,7-5-4 0,4-5-8 16,5-7-3-16,3-2-7 0,6 0-5 15,6-4-9-15,3-5-6 0,7-6-17 0,12-4-47 16,1-3-76-16,8-1-107 0</inkml:trace>
  <inkml:trace contextRef="#ctx0" brushRef="#br0" timeOffset="83765.47">12265 15505 469 0,'0'0'42'15,"0"0"17"-15,0 0-6 0,0 0-16 16,0 0-19-16,-15 67 3 0,11-30 10 16,-5 4 8-16,2 4 1 0,-3 3-9 15,2 0-10-15,-3 2-3 0,1-4-14 16,2-2-1-16,1-5-2 0,1-4 1 0,5-6-2 15,1-7-2-15,0-5-20 0,4-7-42 16,4-7-29-16,-1-3-23 0,3-10-86 16,-3-4-114-16</inkml:trace>
  <inkml:trace contextRef="#ctx0" brushRef="#br0" timeOffset="84000.04">12150 15607 320 0,'6'-62'104'0,"7"42"-73"0,4 7 26 0,4 6 9 16,3 7-16-16,1 1-5 0,2 11-7 16,1 4-6-16,-3 7 9 0,-5 4-5 15,-3 5-8-15,-5 4-7 0,-5 2-11 16,-7 3-2-16,0 1-2 0,-11 1-3 16,-4 2-3-16,-5-1 0 0,-8 1 1 15,0-3 0-15,0-5-1 0,-1-8 0 0,9-6-3 16,3-5-13-16,5-9-7 0,7-3-11 15,3-6-15-15,2-2-9 0,6-9-16 16,2-10-66-16,4-3-137 0</inkml:trace>
  <inkml:trace contextRef="#ctx0" brushRef="#br0" timeOffset="84282.62">12772 15556 367 0,'0'0'78'0,"0"0"-17"16,0 0 2-16,0 0 2 0,0 0-6 16,0 0-40-16,0 0-12 15,0 0 9-15,-8 87 27 0,8-33 2 16,-1 0-12-16,1-1-12 0,0-5-7 0,0-4-10 15,3-2-1-15,0-8-2 0,4-5 0 16,-3-4 0-16,0-10-1 0,4-5-5 16,-3-6-39-16,5-4-43 0,-1-5-17 15,1-11-64-15,2-1-105 0</inkml:trace>
  <inkml:trace contextRef="#ctx0" brushRef="#br0" timeOffset="84451.54">12727 15649 372 0,'0'0'57'16,"-6"-63"6"-16,15 49 10 0,8-1-20 16,10-2-14-16,6 0-1 0,6-1-11 15,6-3-12-15,-2 5-3 0,-3 3-5 16,-6 3-4-16,-7 7-2 0,-6 3-1 0,-6 1-6 16,-1 8-33-16,-7 5-33 0,-5 4-33 15,-4 4-65-15,-11-1-35 0</inkml:trace>
  <inkml:trace contextRef="#ctx0" brushRef="#br0" timeOffset="84577.51">12759 15838 384 0,'0'0'54'0,"0"0"22"15,0 0-7-15,0 0-19 0,54-2 2 16,-20-22-13-16,3-1-13 0,3-1-8 16,-4 1-13-16,-1 5-3 0,0 2-2 15,1 1-49-15,3 1-77 0,-7 2-160 16</inkml:trace>
  <inkml:trace contextRef="#ctx0" brushRef="#br0" timeOffset="85184.26">13716 15562 277 0,'0'0'103'16,"0"0"-70"-16,0 0 9 16,0 0 15-16,0 0-14 0,0 0-24 0,0 0-10 15,-26 56-1-15,8-22 7 16,3 7 2-16,-1 0-4 0,0 4 2 15,2-2-5-15,2-3 1 0,1-2-4 0,6-6-1 16,5-4-2-16,0-2 0 0,4-7-4 16,4-1 0-16,2-7 2 0,1-3-1 15,0-6 0-15,4-3-1 0,-1-8 2 16,2-5 1-16,0-6-3 0,-1-4-1 16,-3-5 0-16,-1 0 0 0,-1-3 1 15,-3-2 1-15,3 2-1 0,0-1 0 16,2 1 1-16,4 3 1 0,5 1 0 15,6-1 1-15,6-1-2 0,4 0-1 16,3-2 0-16,-2 0 0 0,-2 2 0 16,-7-1 1-16,-8 5-1 0,-9 2 1 15,-9 6 2-15,-3 6 5 0,-5 3 8 0,-8 3 1 16,-5 3 0-16,-3 3-4 0,-9 2-4 16,-1 8-3-16,-1 6-1 0,0 3 0 15,5 6 1-15,1 3 3 0,6 6-1 16,5 7 2-16,2 3-2 15,9 5 3-15,2 1 2 0,2 4 3 0,5 2-1 16,3 2-2-16,4-2-4 0,0 2-1 16,4-2-4-16,-1-1-1 0,-1 0-2 15,-2-3 1-15,-1-2-2 0,-1-4-1 16,-4-6-18-16,-2-3-27 0,-3-2-34 16,-1-9-35-16,-3-5-94 0</inkml:trace>
  <inkml:trace contextRef="#ctx0" brushRef="#br0" timeOffset="85333.43">13536 16381 500 0,'0'0'13'0,"0"0"36"0,36-62 3 16,-4 37-11-16,7-6-8 0,15 1-5 16,3-7-10-16,5 0-10 0,1 3-8 15,3-3-1-15,1 0-62 16,0-5-63-16,-7 2-155 0</inkml:trace>
  <inkml:trace contextRef="#ctx0" brushRef="#br0" timeOffset="85667.97">14502 15482 275 0,'0'0'163'16,"0"0"-121"-16,0 0 17 16,0 0-3-16,0 0-9 0,0 0-17 0,0 0-16 15,0 0 10-15,60 17 2 0,-36 4 2 16,2 3 0-16,-1 4-3 0,-3-3-9 15,-2-2-7-15,-2-2-5 0,-2-3-3 16,-2-2 1-16,-2-5 0 0,0 0-2 16,-1-6-7-16,2-3-33 0,2-2-20 0,1-9-6 15,1-5-39-15,2-4-89 16,-3 0-53-16</inkml:trace>
  <inkml:trace contextRef="#ctx0" brushRef="#br0" timeOffset="85917.39">14976 15327 282 0,'0'0'37'16,"-14"-52"49"-16,9 45-15 0,-3 4-4 0,2 3-12 16,-3 0-15-16,-1 4-6 0,-4 4-12 15,-2 6-12-15,-3 4 1 0,-3 2-2 16,4 2-1-16,-1 1 2 0,5-1 4 16,0 4 1-16,1-1 0 0,0 7 0 15,4 1 1-15,4 5 0 0,4 0 0 16,1 2 1-16,6 2 1 0,3 1-1 15,3-2-3-15,0-2-3 0,-2-3-6 16,3-3-3-16,-4-1-1 0,0-3-1 16,-2-1 0-16,-2-4-1 0,-2 1-26 0,-2-3-31 15,-1-1-51-15,-4-4-45 0,-4-1-190 16</inkml:trace>
  <inkml:trace contextRef="#ctx0" brushRef="#br0" timeOffset="86368.86">11775 17236 489 0,'0'0'6'0,"0"0"3"0,0 0 15 15,0 0-8-15,0 0-6 0,0 0 4 16,71 34 12-16,-27-46-2 16,14-6-4-16,8-8 0 0,11-3-1 0,25-13-3 15,11 0 3-15,14-7 1 0,13-4 0 16,1 3-1-16,10-6-3 0,12-1 4 15,3-2-2-15,8 2-1 0,1 3-1 16,3 3-2-16,-2 1-7 0,-6 7 2 16,-5-2-1-16,-10 5 4 0,-9 1-5 15,-11 2-4-15,-13 1 0 0,-15 5 0 0,-18 5 0 16,-18 5 1-16,-19 5-1 16,-18 3-2-16,-14 7-1 0,-12 1-1 15,-8 5 0-15,-11 0 1 0,-7 0-7 16,-12 4-6-16,-10 4-16 0,-11 4-17 15,-9 2-32-15,-7 3-12 0,-8 2-30 0,8-5-115 16</inkml:trace>
  <inkml:trace contextRef="#ctx0" brushRef="#br0" timeOffset="100503.64">20906 13045 166 0,'0'0'155'0,"-15"-66"-136"0,7 37-16 16,2 0 0-16,-7 1 7 0,1-1 17 16,-3-3 2-16,-6 1-16 0,-1-1-4 15,-10-1-2-15,-2 1-3 0,-8 0-2 16,-8 0-1-16,-7 1 0 0,-7-1 0 15,-6 1-1-15,-7 2-3 0,-4 0-3 0,-5 2 6 16,-3 1-1-16,-5 0 1 16,1 3 8-16,-5 2 7 0,3 2 11 15,-6 1-2-15,-2 2-1 0,-2 4 0 16,-6 2-4-16,-3 2-9 0,-2 0-9 0,-1 5 4 16,1-2-3-16,-1 3-1 0,3-1 2 15,0 0-2-15,-1 3 1 0,0 0-2 16,-1 0-4-16,1 0 4 0,-1 2 1 15,-1 3 0-15,2 1 2 0,-2 1 4 16,-1 1-2-16,0 2-2 16,0 1-2-16,4 3 3 0,1 0-1 0,2 1 1 15,3 2 1-15,1 3-1 0,0 0-1 16,1 0-3-16,1 1 0 0,1 1 0 16,2 2 3-16,2 1 1 0,0 0 1 15,4 4 1-15,-1-1 1 0,5 5-1 16,2-1-4-16,1 2 2 0,3 1-1 15,2 1-1-15,5 2 1 0,3 0 0 16,5 1-1-16,2 1-1 0,7 0 1 0,2 1 4 16,5 0-2-16,6 2-4 0,4 0 4 15,6 1-2-15,3 1-1 0,6 0 3 16,7-1-2-16,3 4 0 0,7-6 0 16,4 4 1-16,3 1-3 0,5-2 1 15,1 4-1-15,5-2 0 0,3 2 1 16,1 1 0-16,3-3-1 0,4 0 1 15,3-1 0-15,5 0-1 0,5-1 1 16,4-2-1-16,5-1 0 16,8-3 2-16,6-3 0 0,3-2 3 0,7-1 2 15,6-3 0-15,4-2-1 0,5 0 3 16,6-4-4-16,5 0-2 0,4-3 2 0,2-1 4 16,2-1 0-16,3-3-2 15,1-1-2-15,2-1 2 0,2-2-1 16,5-1 0-16,-2-3-6 0,5-2 0 15,4-5 0-15,-1 1 4 0,5-1-3 16,0-1 3-16,4 0 0 0,4 0 0 16,3 0-4-16,3-4-5 0,2-2 5 0,2-1 1 15,6-3 1-15,0 1 1 0,1 1-3 16,1-3 0-16,-1 2-7 0,-1-2 7 16,-6 3 3-16,-3 0 1 0,-5-1-2 15,-1 1-2-15,-6-2-2 0,1 1 2 16,-4-1 5-16,-1-2 0 0,1 1 4 15,-4-4-4-15,0-1-5 0,-5 2-1 16,-1-3 1-16,-5 2 2 0,-3-2 3 16,-7 0 1-16,-6 1 2 0,-5-4-1 15,-6 1 0-15,-3-2-4 0,-3 0-1 16,-4 0 1-16,-5-2 1 0,-2 2 0 0,-7-5-2 16,-1 1-1-16,-3-3 2 0,-4-3 0 15,0-2-1-15,-5-4 1 0,-4-1-1 16,-5-1 2-16,-3-3 0 0,-4-1 1 15,-6-2-1-15,-4 0-4 16,-4 0 3-16,-7-2-1 0,-4-1 2 16,-1-1 1-16,-11-2-1 0,-2-2-2 0,-7-3 0 15,-4 2 2-15,-7 0-2 0,-3 1-1 16,-7 2 3-16,-7-1-1 0,-6 0-1 16,-7 4-2-16,-3 3-1 0,-7 2-2 15,-7 5 3-15,-4 4-1 0,-9 6 1 16,-3 4 2-16,-3 3-2 0,-3-2 0 15,6-7-23-15,0-18-66 0,14-6-131 16</inkml:trace>
  <inkml:trace contextRef="#ctx0" brushRef="#br0" timeOffset="102200.32">3485 6103 157 0,'0'0'108'0,"0"0"-76"0,0 0 5 16,0 0 10-16,0 0 17 0,34-53-19 15,-33 39-6-15,-1 3-4 0,0-1-7 16,-3-2 0-16,-6 3-4 0,-1-4-3 16,-6 3-4-16,-2 1-6 0,-5-1-2 15,-3 3-2-15,-4 1-3 0,-2 3 0 16,-4 4-1-16,-2 1-1 0,0 5 2 16,2 6-2-16,-1 6 2 15,3 5-1-15,3 4 2 0,2 7 0 0,5 2 5 16,5 3 1-16,4 2 1 0,6 1-1 15,2-2-3-15,6-2-1 0,3-1 0 16,9-4-2-16,4-3-2 0,7-1 0 0,5-5 1 16,7-5 2-16,7-5 0 0,6-5-1 15,2-5 1-15,3-3 0 0,0-2-3 16,-6-4-1-16,-2-1-2 16,-6-1 0-16,-3-1-27 0,-5-2-62 0,-4-4-54 15,-6 1-174-15</inkml:trace>
  <inkml:trace contextRef="#ctx0" brushRef="#br0" timeOffset="102446.84">3869 5963 279 0,'0'0'184'15,"0"0"-119"-15,0 0 5 0,0 0 15 0,0 0-33 16,0 0-19-16,0 0-8 15,0 0-15-15,0 0-6 0,-16 53 12 16,12-20 8-16,0 3-7 0,4 3-6 16,0 2-1-16,5 0-2 0,2 3-3 0,0-2-2 15,0-3-2-15,0-3 0 0,-3-8-1 16,0-2 0-16,-2-6 0 0,1-3-10 16,0-7-36-16,-2-3-33 0,1-5-22 15,0-5-60-15,1-5-98 0</inkml:trace>
  <inkml:trace contextRef="#ctx0" brushRef="#br0" timeOffset="102751.9">3779 5963 378 0,'0'0'95'16,"0"0"-48"-16,0 0 11 0,0 0 3 15,0 0-21-15,0 0-24 0,0 0-9 16,0 0 0-16,78 9 21 0,-37 10 2 15,5 1 2-15,0 5-9 0,1 0-4 16,-5 0-8-16,-4 0-4 0,-7 4-2 16,-10-3-2-16,-5 4-2 15,-7-1-1-15,-9 0 1 0,-5 2 1 0,-12-1-2 16,-6-3 1-16,-6 1 0 0,-4-5 1 16,-2 1-2-16,-3-6 0 0,2-4 1 15,2-2-1-15,1-5 1 0,8-2-1 16,7-3 0-16,9-2 0 0,7-1-13 15,2-7-38-15,15-9-39 0,8-8-100 0,4-1-288 16</inkml:trace>
  <inkml:trace contextRef="#ctx0" brushRef="#br0" timeOffset="103101.62">4708 5932 368 0,'0'0'146'0,"0"0"-101"0,0 0-13 0,0 0 18 16,0 0-13-16,0 0-25 0,0 0-6 16,-8 78 19-16,1-33 20 0,5 5 2 15,2-3-12-15,0-2-11 0,0-4-7 16,0-6 0-16,1-2-8 16,-1-4-2-16,1-3-5 0,-1-6 0 15,3-4-2-15,2-1 0 0,-1-7 0 0,1-2-20 16,3-3-50-16,5-3-43 0,2-4-35 15,-1-4-127-15</inkml:trace>
  <inkml:trace contextRef="#ctx0" brushRef="#br0" timeOffset="103317.99">4539 5920 430 0,'0'0'37'16,"0"0"19"-16,0 0 10 0,69-44-11 0,-36 39-14 15,5 1-5-15,9 2-8 16,-3-2-1-16,0 2-4 0,1-1-6 16,1 0-1-16,1 0-3 0,-3-1-6 0,0 3-1 15,-10 1-5-15,-7 0 1 0,-11 4-2 16,-7 2-1-16,-4 6-6 0,-5 6-53 16,-8 1-22-16,-10 8-25 0,-10-3-28 15,-1-2-55-15</inkml:trace>
  <inkml:trace contextRef="#ctx0" brushRef="#br0" timeOffset="103451.46">4520 6164 384 0,'0'0'46'0,"0"0"-6"0,0 0 30 0,76 13-34 15,-22-22 8-15,12-3-15 16,10 1-10-16,2-3-3 0,-7 4-1 16,-6 1-2-16,-14 5-9 0,-12 4-4 0,-4 1 0 15,-10 2-104-15,-4 0-133 0</inkml:trace>
  <inkml:trace contextRef="#ctx0" brushRef="#br0" timeOffset="103918.59">2750 6893 312 0,'0'0'176'0,"0"0"-158"16,0 0-11-16,73 24 13 0,-33-16 20 16,12-2-16-16,13 2 7 0,11-1-3 15,8-1-3-15,8 1-6 0,3-3-2 16,9 1-5-16,4-3 2 0,11-2-2 16,8 0 3-16,2-5 11 0,2-1-18 15,-5-2-3-15,0-3 2 0,-9-1 9 16,-6-1 24-16,-9 1-23 0,-15 3-17 15,-15-1 4-15,-18 3 3 0,-19 2-2 16,-16 3-2-16,-10 0-2 0,-9 1-1 0,0 1 2 16,-10 0 0-16,-8 0-2 0,-15 4-4 15,-10 5-42-15,-13 2-55 0,-3-3-58 16,6-5-190-16</inkml:trace>
  <inkml:trace contextRef="#ctx0" brushRef="#br0" timeOffset="104870.32">2164 7663 407 0,'0'0'29'15,"0"0"3"-15,0 0 17 0,0 0 20 16,0 0-30-16,0 0-26 0,0 0-9 16,-21 51 1-16,19-8 21 0,2 4 5 15,0 3-4-15,0 0 2 0,0 2-4 16,0-2-3-16,0 0-8 0,1-3-1 16,-1-3-2-16,0-1-4 0,0-4-5 15,0-4 0-15,0-7-2 0,-4-4 2 16,2-6-1-16,-1-5 0 0,1-6-1 0,1-1-15 15,1-5-46-15,0-1-22 16,0-11-40-16,0-3-113 0</inkml:trace>
  <inkml:trace contextRef="#ctx0" brushRef="#br0" timeOffset="105119.83">2070 7739 492 0,'12'-62'10'16,"3"45"30"-16,3 6 4 0,3 2 4 15,6 2-10-15,5 5-11 0,2 2-2 16,2 0 0-16,-2 5 3 0,-3 6-4 16,-10 1-2-16,-4 3-9 0,-7 4-9 0,-8 2 0 15,-2 4-4-15,-7 3 2 16,-11 3-1-16,-6 2-1 0,-7 1 0 16,-2-2 0-16,-4-2-1 0,4-5 1 15,3-8-4-15,4-4-1 0,6-7-5 0,8-4 0 16,5-2-15-16,7-8-18 0,4-7-13 15,15-6-36-15,4-1-166 0</inkml:trace>
  <inkml:trace contextRef="#ctx0" brushRef="#br0" timeOffset="105503.49">3458 7318 308 0,'0'0'56'0,"0"0"-24"15,0 0 17-15,-53-40 9 0,37 40-19 16,-4 10-16-16,-4 6-9 0,-7 11-5 15,-5 6-5-15,-2 7 1 0,1 8-1 16,-3 6 8-16,0 5-1 0,-1 8 2 16,-2 8 0-16,-7 7-2 0,-7 5 8 15,0 4-2-15,3-4 5 0,15-3-4 16,17-7 5-16,16-5-11 0,12-5-5 16,12-3-1-16,12-6 1 0,5-8 2 15,8-7 2-15,5-8 2 0,1-4-10 16,5-6 0-16,-2-5-2 0,3-5-1 15,4-9-1-15,0-4-29 0,3-5-45 16,3-14-63-16,-6-3-152 0</inkml:trace>
  <inkml:trace contextRef="#ctx0" brushRef="#br0" timeOffset="105926.3">3706 7694 260 0,'0'0'91'0,"0"0"-64"0,0 0 15 16,0 0 17-16,0 0-9 0,0 0-33 16,0 0-10-16,0 0-5 0,25 7 8 15,-7 16 13-15,4 5 1 0,2 2 6 16,1 2 2-16,1-1-9 0,-1-2-1 15,-2-4-1-15,-5-3-1 0,-1-3-9 16,-4-3-5-16,-5-2-4 0,1-2-1 16,-4-4 0-16,-1-1 0 0,-1-2-2 15,-2-4 1-15,4-1-14 0,-1 0-45 0,6-8-39 16,2-7-47-16,0-2-82 16</inkml:trace>
  <inkml:trace contextRef="#ctx0" brushRef="#br0" timeOffset="106272.81">4177 7609 430 0,'0'0'10'15,"0"0"26"-15,0 0 24 0,0 0-4 16,0 0-31-16,0 0-15 0,-54 16-2 16,31 0-1-16,0 1 0 0,-2 3-2 15,0 2-4-15,-3-1 2 0,4 1-1 16,0-1-2-16,5 3 1 0,2-5 2 15,3 0-1-15,4 0 0 0,3-5 2 16,4 2 1-16,1-1 1 0,2-1 0 16,0 3 2-16,3 0 0 0,3 2 1 15,3 3 1-15,-1 2 3 0,3 1 0 0,-2 0 8 16,3 3-7-16,-3-3-3 16,-2 1-3-16,1 0 1 0,-3-2-3 15,-2-2 0-15,0 0-2 0,-1-2-1 0,-2 2 0 16,0-4-2-16,0 0-1 0,0 0 1 15,0-5-1-15,0-1 1 0,0-3-1 16,4 0 0-16,0-4-35 0,6-3-26 16,1-2-33-16,3-10-68 0,2-5-131 15</inkml:trace>
  <inkml:trace contextRef="#ctx0" brushRef="#br0" timeOffset="108829.65">4927 7506 286 0,'0'0'6'0,"11"-26"10"16,-10 24 24-16,-1 2 28 16,0 4-19-16,-4 6-19 0,-6 11-22 0,-4 4 4 15,-6 7 6-15,-11 5 1 0,-2 3-4 16,-3-1-5-16,-7 0-2 16,4-1-3-16,-3-1-1 0,4-1-3 15,3-3 0-15,6-3 1 0,5-5-1 0,3-3 1 16,6-5 0-16,2-5 1 0,4-1-1 15,4-5 1-15,2-4 3 0,3-1 0 16,0-1 0-16,0 0 3 0,0 0 9 16,0 0 3-16,0 0-5 0,3 0 0 15,5-1-1-15,4-1-5 0,6 0-5 16,6 2 1-16,-1-2 2 0,6 2 4 16,2 2-2-16,-2 2 2 0,3 2 0 15,0 0-4-15,0 0 0 0,-1 1-1 16,0 0 0-16,-1 1-2 0,-3 0-1 15,-2-2 0-15,-2 0 0 0,-6-1-1 16,-1 0-2-16,-4-1 1 0,-2-1-1 16,-5 0 0-16,-1-3 0 0,-2 0 0 0,-2 0 1 15,0 1-2-15,0-1 0 0,0 0 1 16,0 0 0-16,0 0-1 0,0 1 0 16,0-1-1-16,-2 0-35 0,0 0-27 15,-3 0-4-15,-5 0-55 0,-3 0-106 16</inkml:trace>
  <inkml:trace contextRef="#ctx0" brushRef="#br0" timeOffset="109013.72">4530 8129 105 0,'0'0'0'0</inkml:trace>
  <inkml:trace contextRef="#ctx0" brushRef="#br0" timeOffset="109974.59">5479 7686 486 0,'0'0'9'0,"0"0"0"0,0 0 18 16,44-61 25-16,-30 51-15 0,2 1-7 15,0 0-4-15,-3 5-9 0,-1 0-1 0,-3 1-2 16,2 3 0-16,-2 2-2 16,3 4-4-16,-1 4-1 0,-2 2-1 0,3 3 1 15,-4 6 0-15,2-1 3 16,-5 3 0-16,3-3-7 0,-3 1 2 15,6-1-3-15,-2-2 0 0,3 0-2 0,3-6 1 16,1 1 2-16,1-6-2 16,1-2 0-16,1-2 0 0,1-3 1 0,-1-1 1 15,0-6-2-15,-3-3 1 0,-2-2 1 16,-3-2 0-16,3-2 0 0,-5 0 0 16,0-4 1-16,2 2 0 0,-3-3 1 0,0 2-1 15,-3 1 0-15,-2 5-1 16,-1 2 2-16,-1 3 5 0,1 5-1 15,-2 0-1-15,0 2 1 0,0 0 2 0,0 1 0 16,0 0-1-16,0 0-6 16,0-1-2-16,0 1-1 0,0 3-1 0,-3 6-3 15,0 5 2-15,1 3 1 0,2 3 0 16,-1 4 0-16,1 2 1 0,0 3 0 16,0 3 1-16,0 3-1 0,0 2 1 15,1 0 3-15,-1 0-3 0,0-1-1 16,1 0 0-16,0 2 1 0,1 1-1 15,-1-2-1-15,2-4 1 0,1 1-1 16,-2-4 0-16,1-2 1 0,-2 0-1 16,2-2 0-16,-2 2 1 0,-1-4-1 15,0-1 0-15,-1-2 0 0,-3-1 0 16,-1-3 0-16,-4-3 1 0,5 0-1 16,-6-3 0-16,2-2-2 0,-5-2 2 0,-1-3 0 15,-1-1 1-15,-2-1-1 16,-3-2 1-16,0-5-1 0,-3-3 0 0,1-4 2 15,1-3-2-15,2-3 0 0,-1-4 2 16,3-4-1-16,5-3-1 16,0-4 1-16,3 0-1 0,5 2 0 0,3 1 1 15,1 5-1-15,5 4 0 0,6 5-1 16,2 0 1-16,3 4-1 0,2 1 1 16,10-2-1-16,5 1 1 0,6-1 0 15,8-2-1-15,5 1-14 0,3-1-41 16,7 1-56-16,1-7-57 0,-12 2-191 15</inkml:trace>
  <inkml:trace contextRef="#ctx0" brushRef="#br0" timeOffset="110359.24">6302 7424 226 0,'0'0'89'16,"0"0"-23"-16,0 0 12 0,0 0-18 15,0 0-15-15,0 0-22 0,0 0-12 16,80-8 8-16,-33 24 9 0,3 8 1 16,1 3-3-16,1 7-3 0,-3 6-4 0,-2 6 4 15,-5 8-3-15,-7 5-2 16,-9 5-1-16,-4 3-4 0,-11 1-5 16,-4 3-3-16,-7-4-1 0,-12-4-2 0,-7-3-1 15,-8-5-1-15,-9-2 1 0,-7-2-1 16,-7 1 0-16,-3 0-21 0,-8-3-30 15,2-4-41-15,5-11-127 0</inkml:trace>
  <inkml:trace contextRef="#ctx0" brushRef="#br0" timeOffset="110799.31">2192 9628 442 0,'0'0'63'0,"0"0"-42"0,0 0 1 15,0 0 33-15,0 0-14 16,0 0-19-16,0 0-9 0,0 0-7 0,0 0 2 15,68-11 1-15,-42 14 2 0,2 1-5 16,4 1-5-16,0-2 2 16,1 2 0-16,-2 0-3 0,-4 1 1 0,-2 1 0 15,-4 0-1-15,-3 3-8 0,-3 0-55 16,-5 3-33-16,-7 2-69 0,-3-6-42 16</inkml:trace>
  <inkml:trace contextRef="#ctx0" brushRef="#br0" timeOffset="110959.89">2150 9903 482 0,'0'0'4'0,"0"0"-1"0,0 0 11 0,0 0 12 15,54 23 7-15,-23-23-4 0,7 0 3 16,4-5-6-16,6-2 0 16,-3 0-15-16,3-1-6 0,0-1-3 15,3-2-2-15,4-3-79 0,-2-4-98 16</inkml:trace>
  <inkml:trace contextRef="#ctx0" brushRef="#br0" timeOffset="111459.54">3219 9590 330 0,'0'0'125'0,"0"0"-113"0,0 0 21 15,0 0 41-15,-19-50-13 16,19 49-14-16,0 1-18 0,0 8-21 0,1 12-7 15,2 13-1-15,1 9 10 16,2 8 22-16,1 2 2 0,-3 1-13 0,0-3-3 16,-1-2 3-16,-1 0-9 15,0-1-3-15,-2-2-4 0,0-5-1 0,0-5-3 16,0-5 0-16,0-8-1 0,0-6 0 16,1-8-27-16,2-6-28 0,3-2-30 15,3-7-42-15,-1-11-97 0,-2 1-78 16</inkml:trace>
  <inkml:trace contextRef="#ctx0" brushRef="#br0" timeOffset="111693.17">3188 9603 389 0,'3'-86'25'16,"11"59"29"-16,4 6 7 0,1 8 6 16,6 1-25-16,1 6-4 0,3 2-4 15,0 2-6-15,-3 2 3 0,-3 3 2 16,-4 2-10-16,-5 6-9 0,-4 1-2 0,-4 3-5 15,-5 2-5-15,-3 4 0 0,-9 3 1 16,-10 4-1-16,-7 3 1 16,-4-2-3-16,-5-1 2 0,2-3 0 0,1-4-2 15,7-6-1-15,6-4 1 16,7-4-2-16,6-2 0 0,6-5-15 0,2 0-10 16,10-8-25-16,8-6-18 0,12-4-89 15,5-2-100-15</inkml:trace>
  <inkml:trace contextRef="#ctx0" brushRef="#br0" timeOffset="112010.7">4300 9415 540 0,'0'0'5'0,"0"0"-2"0,0 0 26 15,0 0 23-15,0 0-31 16,-61-16-14-16,27 30-4 0,-6 2 1 0,3 6 3 15,0 8 3-15,4 3 6 0,4 9-1 16,-1 7-1-16,4 9-5 0,2 9 5 16,-2 6 3-16,7 5 1 0,1-1-7 15,3 4-7-15,3-2-1 0,1 2-1 16,4-4 0-16,6-2 0 0,3-3 0 16,12-1 0-16,5-4-2 0,7 0 5 15,4-8 1-15,5 0 1 0,3-8 1 0,4-5-1 16,2-3-2-16,2-11-1 15,2-4-2-15,0-6 0 0,3-8-2 16,0-4-12-16,5-10-50 0,-1-7-43 16,-5-8-102-16</inkml:trace>
  <inkml:trace contextRef="#ctx0" brushRef="#br0" timeOffset="112593.83">5010 9693 321 0,'0'0'59'16,"0"0"-10"-16,0 0-12 0,-15-51 14 0,5 40-7 16,-4-1-8-16,-4 3-8 15,-4 3-9-15,-1 2-7 0,1 4-1 16,-5 5-2-16,2 7 2 0,1 4-1 0,2 5 2 16,-1 4-2-16,1 6 0 0,3 1-3 15,2 2-2-15,-3 2-2 0,5 1 0 16,0-5 1-16,3-1-1 0,7-3 2 15,-1-6-1-15,6-1-2 0,4-6 0 16,2-3-1-16,4-3 0 0,-1-5-1 16,6-4 0-16,2 0 1 0,6-12 1 15,1-3 0-15,-2-8-1 0,2 0 1 16,-5-4-1-16,-2 1 0 0,-2-1 0 16,-5-3-1-16,2 0 1 0,-1-2 1 15,-5 3-2-15,3 4 1 0,-5 7 1 16,0 6 4-16,-2 5 1 0,0 3 7 0,-1 4-2 15,-1 0-4-15,4 9-3 0,-2 5-5 16,5 8 2-16,1 5 4 0,-2 2 6 16,3 3 1-16,-4-3 0 15,6-3-5-15,0-2 1 0,2 0-4 0,3-3 0 16,1-3-2-16,1-3-1 0,3-3-1 16,1-5-1-16,-1-2 0 0,6-4-26 15,1-1-38-15,1-9-59 0,1-4-53 16,-6-1-162-16</inkml:trace>
  <inkml:trace contextRef="#ctx0" brushRef="#br0" timeOffset="112799.25">5255 9639 468 0,'0'0'1'0,"0"0"27"0,0 0 4 15,0 0 13-15,71 18-3 0,-43-3 7 16,2 7-11-16,-2 1-4 0,-1 0 5 15,2 2-6-15,-7-1-8 0,4-1-6 0,-4 2-7 16,0-4-4-16,0 2-5 0,-4-4-2 16,-2 0 0-16,-2-1-1 0,-5-3 0 15,2 0-13-15,-6-4-54 0,4-4-21 16,-4-5-26-16,0-3-50 0,2-5-74 16</inkml:trace>
  <inkml:trace contextRef="#ctx0" brushRef="#br0" timeOffset="112984.48">5658 9668 246 0,'0'0'102'0,"0"0"-29"16,-9-51-13-16,8 51 18 0,-5 0-22 15,-1 8-27-15,-9 6-9 0,-1 8 3 16,-4 4 2-16,-7 5-1 0,-1 4-1 0,-1 2-3 16,-8 1-4-16,2-1-4 0,-1-2-5 15,1 0-3-15,10-6-2 0,8-1-1 16,8-6-1-16,10-1-29 0,8-7-57 15,11-6-59-15,0-5-141 0</inkml:trace>
  <inkml:trace contextRef="#ctx0" brushRef="#br0" timeOffset="113294.63">6223 9447 490 0,'0'0'22'0,"0"0"27"16,0 0 5-16,0 0-20 0,0 0-23 15,-7 54 25-15,8-17 1 0,2 3 2 16,3-1-1-16,-2 2-6 0,-3-4-6 15,0-1-6-15,-1 0-11 0,0-3-4 16,0-2-3-16,-1-2-1 0,-2-2 0 16,-4-3 0-16,2-3-1 0,-1-2-12 15,-2-4-50-15,4-6-42 0,-2-4-38 16,-1-5-114-16</inkml:trace>
  <inkml:trace contextRef="#ctx0" brushRef="#br0" timeOffset="113478.06">5837 9732 437 0,'0'0'2'0,"0"0"12"0,0 0 40 15,77 31 16-15,-40-21-19 0,12-5 1 16,0-2-10-16,4-2-13 0,-1-1-4 16,-4-3-12-16,-2-5-9 0,-5 0-4 15,1-2 0-15,-5 0-1 0,6-3-55 16,-5 0-34-16,5-1-50 0,-9 0-79 15</inkml:trace>
  <inkml:trace contextRef="#ctx0" brushRef="#br0" timeOffset="113878.46">6651 9429 386 0,'0'0'13'0,"0"0"54"16,0 0 2-16,0 0 7 0,0 0-48 16,0 0-12-16,0 0 6 15,0 0 3-15,-24 50 4 0,22-19 5 16,0-2-1-16,-4 0-8 0,3 1-6 0,-1 0-6 15,-1-2-3-15,1-1-5 0,3 0-2 16,1-3-1-16,0 0-2 0,1-4 0 16,5-3 1-16,-3-2-1 0,2-6 0 15,3-4-1-15,-1-4-3 0,7-2 2 16,0-10 2-16,4-2 2 0,0-5-1 16,1-1 0-16,3 2 0 0,-2 0-1 15,1 5 1-15,-3 2 0 0,-2 6 0 16,1 3-1-16,-3 1 2 0,-1 4-1 0,-4 2 2 15,1 6 0-15,-4 1 3 16,-1 3 0-16,-2 2 1 0,-3 1-4 16,-1 1-1-16,-9-1 0 0,-5 3-1 15,-6-1 0-15,-8 0 1 0,-4 0-1 0,-1-2 0 16,-1-5-1-16,3-5 1 0,0-7-1 16,5-2 1-16,3-2 0 0,1-7-1 15,2-2 1-15,2-3 1 0,6-1-2 16,3-4 0-16,3-2-6 0,7-6-26 15,8-2-42-15,12-1-55 0,9-1-81 16,3 6-263-16</inkml:trace>
  <inkml:trace contextRef="#ctx0" brushRef="#br0" timeOffset="114262.65">7819 9522 441 0,'0'0'39'0,"0"0"-1"0,0 0 18 16,0 0 8-16,0 0-25 0,0 0-21 15,0 0-12-15,-70 29-1 0,26 2 1 16,-3 4-1-16,-1 0 2 0,-2 0 1 16,7 0-2-16,2 0 2 0,9-2 2 15,11-2 0-15,8-3-3 0,11-7-4 16,5-3-2-16,11-5 1 0,9-4 1 16,6-2 7-16,10 1 5 0,5 2 5 15,6 3-2-15,0 3-5 0,-2 3-6 0,-3 2 0 16,-8-2 1-16,-8-3-4 0,-6-3-1 15,-7-3-1-15,-1-1-2 16,-4-2 0-16,-3-3 0 0,6-2-33 0,3-2-59 16,4-9-53-16,1-4-164 0</inkml:trace>
  <inkml:trace contextRef="#ctx0" brushRef="#br0" timeOffset="114714.65">8453 9490 473 0,'5'-61'17'16,"0"44"24"-16,-3 7 27 0,-1 8-6 0,1 4-6 15,4 14-38-15,-1 6-6 16,3 10 33-16,-3 6-12 0,-2 3-4 16,-1-2-5-16,-1-1 0 0,1-6-11 15,3-5-4-15,2-2-2 0,7-3-5 0,3-5 1 16,6-5-2-16,7-7 1 0,4-5-1 15,3-6 2-15,3-7-2 16,-5-3-1-16,-5-2 1 0,-8 1-1 0,-5-2 0 16,-3-2-1-16,-4-5 0 0,-1-2 1 15,0 0 1-15,-1 3 0 0,-2 6-1 16,-3 9 1-16,-1 4-1 0,-1 6 0 16,1 4 0-16,1 8-2 0,5 10 0 0,-1 3 2 15,-1 7 0-15,0 2 1 16,-3 0 0-16,-1 2 5 0,-2 0 1 0,0 1-4 15,-8-2 4-15,-3 2 2 16,-6 1-1-16,-6-1-1 0,-6-1 1 16,-5 0 0-16,-8-4-2 0,0-6-4 15,-3-4-1-15,6-7-1 0,1-6-1 16,6-7 1-16,2-2 0 0,4-5-2 0,4-3 0 16,1-5-16-16,6 0-9 0,0-1-7 15,7 1-21-15,8 2-43 0,0-2-17 16,15-2-63-16,1 2-164 0</inkml:trace>
  <inkml:trace contextRef="#ctx0" brushRef="#br0" timeOffset="115030.77">9207 9172 501 0,'0'0'21'15,"0"0"20"-15,0 0 5 0,0 0-13 16,57-35-17-16,-40 55 8 16,5 5-1-16,-1 6 1 0,5 4 7 0,0 6 2 15,3 2-5-15,2 4-1 16,-1 5-2-16,-2 7-6 0,-5 6-4 0,-7 2-10 16,-9 1 1-16,-7 2-3 0,-6-2 0 15,-13-3-2-15,-4-2 0 0,-1-4 0 16,-7-3 0-16,-2-3-1 0,-5-4 1 15,-7-1 0-15,-6-4 0 0,-4-3 0 16,0-1-1-16,4-6 0 0,1-3 0 16,7-5 0-16,1-3-11 0,3-4-55 15,-2-4-72-15,6-4-107 0</inkml:trace>
  <inkml:trace contextRef="#ctx0" brushRef="#br0" timeOffset="115618.84">2396 12277 142 0,'0'0'324'16,"0"0"-283"-16,0 0-2 0,0 0 28 15,0 0-17-15,0 0-19 0,0 0 3 16,65 13-1-16,-42-13-5 0,4 0-10 0,-1 0-6 16,2-3-4-16,3 2-4 15,-1-2-4-15,-3 2 1 0,-2 1 0 0,-4 0-1 16,-4 0-1-16,-4 0-19 0,-4 5-46 15,-4 2-5-15,-5 2-28 0,0 4-39 16,-6-1-32-16</inkml:trace>
  <inkml:trace contextRef="#ctx0" brushRef="#br0" timeOffset="115763.81">2367 12518 379 0,'0'0'36'0,"0"0"8"15,0 0 16-15,0 0-16 0,0 0-29 16,53 17 8-16,-16-23 0 0,6-4-8 15,6 0-6-15,3-5-4 0,3 4-4 0,3 0-1 16,1-2-17-16,0-2-157 16,-7 0-185-16</inkml:trace>
  <inkml:trace contextRef="#ctx0" brushRef="#br0" timeOffset="116281.22">3638 11996 337 0,'0'0'26'16,"0"0"26"-16,0 0 14 0,0 0 14 0,0 0-27 15,0 0-19-15,0 0-14 16,0 0-11-16,-37 43-3 0,23 3 14 0,4 10 13 16,2 7 1-16,0 2 1 0,2 0-9 15,4-6-5-15,1-2-7 16,1-3-1-16,-1-6-7 0,1-3-2 0,-1-9-2 15,1-5-1-15,-1-11-1 0,1-6 0 16,0-6 0-16,0-5-23 0,3-3-31 16,4-4-38-16,2-4-35 0,1-7-73 15,-2 0-122-15</inkml:trace>
  <inkml:trace contextRef="#ctx0" brushRef="#br0" timeOffset="116547.77">3547 12086 476 0,'0'-81'16'16,"4"54"33"-16,9 3 16 16,0 7-11-16,4 1-16 0,4 5-8 15,3 2-2-15,6 2-5 0,3 6-2 0,2 1-3 16,3 1-5-16,-8 8-4 0,-7 2 2 16,-6 1-3-16,-13 6-4 0,-4 3-2 15,-7 3 0-15,-9 3 1 0,-8 3-2 16,-6 1 2-16,-3-1-2 0,-3-1-1 15,-1-5 0-15,2-5 0 0,3-6 0 16,4-5 1-16,9-6 0 0,7-1 0 16,8-1-1-16,4-1-6 0,4-7-20 15,14-1-17-15,10-6-42 0,17-2-41 0,-2 3-124 16</inkml:trace>
  <inkml:trace contextRef="#ctx0" brushRef="#br0" timeOffset="116848.25">4956 11726 578 0,'0'0'2'0,"-4"-57"-2"0,-10 48 5 0,-8 5 22 15,-5 4-12-15,-15 8-6 0,-1 4-3 16,-11 11-4-16,-1 7 0 0,5 9 1 15,2 8 6-15,9 10 9 0,3 11-4 16,6 6-4-16,4 8 4 0,5 7-1 16,7 3 5-16,6 3-1 0,3-5-7 15,5-1-4-15,11-11-2 0,5-4-2 0,6-7-1 16,5-5 1-16,7-3 1 0,5-9 0 16,7-6 1-16,5-8 1 15,5-10-3-15,0-8-2 0,5-11-8 0,4-7-56 16,4-8-49-16,-8-8-133 15</inkml:trace>
  <inkml:trace contextRef="#ctx0" brushRef="#br0" timeOffset="117206.29">5552 11909 328 0,'0'0'17'16,"0"0"8"-16,0 0 10 0,0 0 8 15,0 0-2-15,0 0 3 0,0 0-6 16,50 64-6-16,-41-43 1 0,4 7-4 15,2 5 1-15,4 8-2 16,4 4 1-16,0 0 2 0,7 1-9 0,-2-5-6 16,0-2-1-16,0-7-5 0,-4-5-5 15,-3-5-2-15,-6-5-1 0,-5-6 0 16,1-2-2-16,-8-4 0 0,0-2 1 16,-2-1-1-16,-1-2 0 0,0 0-17 15,0-2-32-15,0-3-24 0,-2-5-48 16,1-1-108-16</inkml:trace>
  <inkml:trace contextRef="#ctx0" brushRef="#br0" timeOffset="117499.39">5904 11947 312 0,'0'0'104'0,"0"0"-68"15,0 0 0-15,0 0 37 16,0 0-16-16,0 0-14 0,0 0-13 0,0 0-20 16,0 0-6-16,-70 56 6 0,37-11 3 15,-5 8 0-15,-1 1-1 0,1 3-3 16,1-2-4-16,4-3-1 0,4-5 1 16,10-4-2-16,1-9-1 0,4-3-1 15,3-11-1-15,6 0 1 0,4-9-1 16,-1-6 1-16,2-2-1 0,1-3 0 15,3 0-5-15,9-9-37 0,3-7-23 0,6-6-46 16,3-2-147-16</inkml:trace>
  <inkml:trace contextRef="#ctx0" brushRef="#br0" timeOffset="117966.62">6896 11779 328 0,'0'0'27'0,"0"0"16"0,0 0 9 15,0 0 9-15,0 0-21 0,0 0-13 16,0 0-4-16,0 0 0 0,-4 60-3 16,-15-30 2-16,-7 3-10 0,-2 0-3 15,-8-1-3-15,2 2-1 0,-2 0-2 16,4-2-2-16,3-1 2 0,5-1-3 16,7-4 0-16,2-6 1 0,10-4-1 15,3-2 4-15,2-2 0 0,6 2 2 16,4-4 0-16,6 2 0 0,5 1 4 15,4 0 5-15,10 2 0 0,2-1-6 16,1 4-3-16,-1-3 2 0,-1-2-4 16,0 1 3-16,-7-4 2 0,-2-2 1 0,-6 0-3 15,-2-3 2-15,-4 0-3 0,-3-4-3 16,-5-1-1-16,0 0-1 0,-3-1 0 16,3-4-2-16,2-6-2 0,4-1-49 15,5-6-45-15,0-6-63 0,1 0-191 16</inkml:trace>
  <inkml:trace contextRef="#ctx0" brushRef="#br0" timeOffset="118650.69">7825 11650 317 0,'0'0'25'0,"0"0"21"0,0 0 13 0,0 0-2 16,0 0-14-16,0 0-17 16,0 0-13-16,0 0 17 0,48 26-3 15,-39 3 5-15,-1 2-4 0,2 0 1 16,-3-4 0-16,1-2-8 0,1-3-3 15,2-4-4-15,1-3-3 0,-2-2-8 0,3-6-1 16,0-4 0-16,3-3-1 0,1-4 1 16,0-6-1-16,2-5 0 0,0 0-1 15,-1-2 0-15,-3-3 0 0,-2 2 0 16,-3-5 0-16,-1-1 0 0,2-2 1 16,-5-1 0-16,1 2 0 0,-3 8 0 15,-3 8-1-15,0 3 1 0,-1 6 0 16,0 0-1-16,0 9-1 0,1 8 1 15,-1 8 0-15,0 4 1 0,0 7 4 16,-4 0 2-16,0 3 2 0,-2-4-4 16,0 3-2-16,-3-2 1 0,-2 1-1 15,-3-1-1-15,-3-2 0 0,-7-2 1 0,1-2-2 16,-4-1-1-16,-4-7 0 0,5-3 0 16,-2-6 1-16,4-6-1 0,2-5 1 15,5-2 1-15,0-5-1 16,3-3-1-16,0-3-1 0,1-5 1 0,1 2 0 15,1-4 0-15,3-1-2 16,3 2-16-16,4 2-18 0,4 0-33 0,10 2-25 16,7 2-85-16,1 0-191 0</inkml:trace>
  <inkml:trace contextRef="#ctx0" brushRef="#br0" timeOffset="118947.48">8495 11904 415 0,'0'0'58'0,"0"0"-3"0,0 0 8 15,0 0-9-15,0 0-19 0,71-13 1 16,-39 9-4-16,2 1 2 0,0-2 2 16,-1 0-9-16,-3 0-3 0,-3 1-7 15,-6 1-7-15,-4 1-7 0,-4 0-1 16,-6 2-2-16,0-2-2 0,-1 1-2 16,-2 1-19-16,3-1-54 0,2 0-34 15,6-4-69-15,-1-1-112 0</inkml:trace>
  <inkml:trace contextRef="#ctx0" brushRef="#br0" timeOffset="119418.9">9199 11546 463 0,'0'0'2'0,"0"0"19"0,6-54 39 15,-6 51 15-15,0 3-16 0,0 2-26 16,0 6-20-16,0 11-11 0,0 6 10 15,0 6 17-15,0 5 1 0,-4 1-9 16,0-1-6-16,-4 1-6 0,1 1-3 16,0-2-3-16,1 0 0 0,1-1-1 15,-2-1-2-15,5-1 0 0,0-7 1 16,2-2 0-16,0-5-1 0,4-5 0 16,5-6-2-16,1-3-6 0,3-3 1 15,1-2 4-15,2-5 3 0,4-5 1 16,-1-4-1-16,3-3 0 0,0-3 0 15,-1-3 1-15,1 1-1 0,2 4 1 0,-3 4-1 16,-1 3 1-16,-3 6-1 0,1 2 2 16,-4 3 0-16,-1 3 1 0,-2 5 0 15,-3 3-2-15,0 1 2 0,-2 1-2 16,-5 5 1-16,-1-2 0 0,-4 4-2 16,-9 1 2-16,-5-1-1 0,-7 2 1 15,-6-1-2-15,-5-1 0 0,-4-3 1 16,-1-3-1-16,0-1-1 0,6-4 1 15,3-7 0-15,10-1 1 0,3-2 0 16,5-5 0-16,3-1 0 0,0-1 0 0,3-1 0 16,-4-3 0-16,5-1-1 0,-1 1 0 15,1 2-14-15,-1 2-32 0,2 2-42 16,-1 4-42-16,0 1-137 0</inkml:trace>
  <inkml:trace contextRef="#ctx0" brushRef="#br0" timeOffset="119884.52">7592 12415 355 0,'0'0'33'0,"0"0"9"16,0 0 15-16,0 0-16 0,0 0-27 16,0 0-5-16,0 0 1 0,0 0 6 15,73 13 6-15,-38-8-1 0,6 0-2 16,13-1-1-16,3 2 3 0,10 0-6 15,8-3-3-15,9 0 0 0,11-3-3 16,10 0-1-16,7 0 0 0,9-3 1 16,3 0 9-16,2-4 7 0,-3 1-14 15,-7 0-1-15,-8-1-5 0,-10 2-3 16,-9-1 9-16,-9 1 10 0,-10 2-1 16,-17 1-12-16,-14-1-4 0,-18 0-1 15,-10 3-1-15,-9 0-1 0,-2 0 0 16,0 0-1-16,-9 0 0 0,-5 3-1 15,-12 5-3-15,-7-3-18 0,-5 1-24 0,-8 1-28 16,4-2-18-16,0 1-47 0,5-3-110 16</inkml:trace>
  <inkml:trace contextRef="#ctx0" brushRef="#br0" timeOffset="120671.29">8522 12984 231 0,'0'0'91'0,"0"0"-61"0,0 0-10 16,0 0 35-16,0 0-2 0,0 0-10 15,0 0-9-15,-4-52-9 0,-2 39-5 16,-3 2-2-16,-1-4-3 0,-2 0-4 16,-1 1-1-16,-2 0 5 0,-1 3-3 15,-4 1 2-15,1 4-2 0,-3 3-4 0,-1 3 1 16,-3 0-2-16,0 6-2 0,1 6 1 16,-4 5 0-16,1 4 0 15,1 8 0-15,1 3 1 0,5 3 2 0,3 4-2 16,4-2 1-16,4 0-4 0,6-4 1 15,3-4 1-15,1-3-2 0,4-3-1 16,5-7-1-16,2-1 0 0,2-6-2 16,3-4 2-16,5-4 0 0,2-1 1 15,2-7 0-15,3-3-2 0,-1-6 0 16,-3 1 0-16,-2-3-1 0,0-1 1 16,-5 1-1-16,-3 0 1 0,-3-2 0 15,1-1 0-15,-5-1-1 0,2-1 3 16,-3-2-2-16,2 2 5 0,-5 3 0 0,-1 8 1 15,0 4-3-15,-2 6 2 16,0 2 2-16,0 1-1 0,0 9-6 0,0 5-1 16,0 9 1-16,0 3-1 15,0 4 2-15,0 2 2 0,0-4-1 0,1 1 1 16,6-2 2-16,3-1 2 0,6-3-2 16,5-3-1-16,4-5 0 0,5 0-1 15,2-9-1-15,5-2 0 16,-1-5 1-16,1-5 0 0,-2-3 0 0,-2-7 2 15,-2 2-3-15,-5-2 0 0,-4-4-2 16,-5 2 0-16,-5-1 1 0,-3-1 1 16,-4 2 0-16,-3-3-2 0,2-2-1 15,2-1 0-15,3-2-8 0,7-1-34 0,9-4-44 16,5 1-62-16,1 2-91 16</inkml:trace>
  <inkml:trace contextRef="#ctx0" brushRef="#br0" timeOffset="121154.26">9807 11360 370 0,'0'0'19'0,"0"0"7"16,0 0 24-16,0 0-5 15,0 0-16-15,0 0-10 0,0 0-3 0,64-7 2 16,-45 29-3-16,5 7 5 15,0 9 1-15,3 6 0 0,-2 7 0 0,0 6-12 16,1 5 4-16,-2 4 2 0,-2 3-1 16,-3 1-3-16,0 3-1 0,-5-1-5 15,-3 2-1-15,-4 0 1 0,-3-1-5 16,-4-4 1-16,-4-1 1 0,-7-6 3 16,-3-6-2-16,-4-5 0 0,-4-5 1 15,-2-4 6-15,-3-7 4 0,-2-4 1 16,1-6 1-16,1-4-1 0,4-4-4 15,3-6-2-15,5-5-2 0,5-1-5 16,3-5-1-16,5 0 0 0,-2-6-1 0,4-6-9 16,0-5-45-16,0-5-57 15,0 0-104-15</inkml:trace>
  <inkml:trace contextRef="#ctx0" brushRef="#br0" timeOffset="122008.55">3033 14623 403 0,'0'0'9'0,"0"0"-5"15,0 0 25-15,0 0 24 16,0 0-21-16,0 0-7 0,0 0 0 0,0 0 2 16,33 8 2-16,-7-10-2 0,11-1-4 15,5 2-9-15,4-3 0 0,4 2-5 16,-4-1-5-16,-4 0-2 0,-5 0 0 15,-8 1-2-15,-4 2-3 0,-7 3-1 0,-5 4-47 16,-6 2-45-16,-7 1-77 16,0 1-61-16</inkml:trace>
  <inkml:trace contextRef="#ctx0" brushRef="#br0" timeOffset="122157.03">3041 14936 423 0,'0'0'66'0,"0"0"-50"0,0 0 9 15,0 0 2-15,0 0-4 0,82 6-4 16,-39-16 1-16,8-4-4 0,7 0-5 16,5-2-7-16,5-1 1 0,1 2-5 15,1 0-37-15,0-2-100 0,-9 3-118 16</inkml:trace>
  <inkml:trace contextRef="#ctx0" brushRef="#br0" timeOffset="122436.93">4377 14462 453 0,'0'0'9'0,"0"0"15"0,0 0 20 15,0 0 15-15,-56-32-21 0,52 46-15 16,0 11-4-16,1 6 1 0,-2 11 1 15,2 6 0-15,1 3 4 0,1 2 1 16,-1-3 1-16,0-1-7 0,0-1-8 16,-3 0-5-16,1 0-2 0,1-3-5 15,2-6 0-15,-1-3 0 0,1-9 0 16,1-7-9-16,0-8-50 0,3-5-22 16,2-7-36-16,3 0-102 0</inkml:trace>
  <inkml:trace contextRef="#ctx0" brushRef="#br0" timeOffset="122639.46">4181 14601 519 0,'0'0'14'0,"0"0"16"16,0 0-3-16,65-54 12 0,-31 43-8 15,7 3-1-15,9-2-3 0,3-2-12 16,1 1-3-16,-2 2-5 0,-4-2-4 15,-7 4-1-15,-5 2-2 0,-8 3 0 16,-4 2-1-16,-7 3-31 0,-7 4-36 16,-6 3-28-16,-5 3-53 0,-12 1-32 15</inkml:trace>
  <inkml:trace contextRef="#ctx0" brushRef="#br0" timeOffset="122787.29">4143 14754 413 0,'0'0'26'16,"0"0"19"-16,0 0 17 0,0 0-9 15,0 0-29-15,0 0-12 0,0 0-2 16,60 28 12-16,-12-36-3 16,9-1-7-16,3 0-2 0,2 0-9 15,2 1-1-15,-2 2-3 0,-8 0-54 0,-4 0-97 16,-9 1-128-16</inkml:trace>
  <inkml:trace contextRef="#ctx0" brushRef="#br0" timeOffset="123171">4726 15011 324 0,'0'0'10'0,"-18"-53"26"0,10 42 28 16,1 3-3-16,4 5-8 0,2 1 0 15,1 2-13-15,0 0-18 0,2 5-14 16,8 10-2-16,0 4 5 0,8 9 18 16,2 4 2-16,3 1 2 0,1 2-3 15,1-2-8-15,-4 2-6 0,2-2-2 16,0-1-1-16,-5 0-4 0,-2-5-3 15,-6-1-3-15,-2-3-2 0,-4-3-1 16,-3-1 1-16,-1-5-1 0,0-4-4 0,-3-3-29 16,2-5-23-16,1-2-17 0,0-5-10 15,6-6-29-15,0-6-82 16,-1-1-37-16</inkml:trace>
  <inkml:trace contextRef="#ctx0" brushRef="#br0" timeOffset="123388.07">4960 14884 360 0,'0'0'34'0,"0"0"1"0,0 0 16 16,0 0 30-16,0 0-36 0,0 0-33 15,0 0-1-15,0 0 10 0,-56 79 12 16,36-34-8-16,-4 2-10 0,3 2 0 16,-3-3 4-16,0-2-2 0,-1 0 1 15,2-4-7-15,3-3-2 0,5-3-1 16,0-6-1-16,7-3-3 0,1-5-3 15,4-6 0-15,3-2-1 0,0-4 0 0,5-3-2 16,6-5-21-16,5-2-41 0,8-9-14 16,5-10-37-16,2-2-142 0</inkml:trace>
  <inkml:trace contextRef="#ctx0" brushRef="#br0" timeOffset="123771.43">6320 14068 616 0,'0'0'0'15,"0"0"-5"-15,0 0 3 0,0 0 2 16,-61-46 11-16,36 58-3 0,-4 5-1 15,-4 9-1-15,0 6 1 0,-1 9 0 16,3 7 6-16,3 6 0 0,-1 13-1 16,6 4-2-16,-4 12-7 0,5 6 2 15,-2 1-1-15,7 3 3 0,1-5-2 16,2-1-2-16,3-3-1 0,-1-2-1 16,7-5-1-16,1-4 1 0,4-8 1 15,7-1 1-15,2-9 0 0,6-5 1 16,2-7 2-16,4-5-2 0,2-7 0 0,-1-5-2 15,5-7-1-15,2-7 1 0,-2-2-2 16,4-8-1-16,3-4-39 16,8-11-30-16,-5-9-52 0,0-4-148 0</inkml:trace>
  <inkml:trace contextRef="#ctx0" brushRef="#br0" timeOffset="124289.8">6834 14015 436 0,'0'0'1'15,"0"0"19"-15,0 0 18 0,0 0 22 16,0 0-28-16,0 0-15 0,0 0 13 0,4 78 1 15,-10-38-3-15,1 0 2 0,1-2-1 16,-2-1-4-16,6-6-6 0,0-3-5 16,7-4-7-16,-1-7-3 0,5-1 0 15,1-9-4-15,0-6 2 0,3-1-1 16,4-13 0-16,4-3 2 16,-3-6-2-16,1-1-1 0,-1-1 1 0,-2-5-1 15,-4 4-1-15,-1-5 1 0,-1 3 0 16,-4 5 1-16,0 8-1 0,-6 6 1 15,-1 4-1-15,0 4 1 0,0 5-1 16,0 7-1-16,1 9 1 0,-1 8 0 16,1 2 6-16,-2 6 5 0,0-3 1 15,-3 2-4-15,-2-3-1 0,-3 3-2 16,-2 0 0-16,-6-2 0 0,-1 1 2 0,-6-4-1 16,-2-2-2-16,0-4-1 15,-1-6 1-15,-2-4-4 0,6-7-1 16,-3-4 1-16,3-3 0 0,5-2 1 15,-1-6 0-15,2-3-1 0,0-3 0 0,-2 0 1 16,4-3-1-16,2 2 0 0,1 0 0 16,3 1-3-16,5 3-22 0,3 0-16 15,10 2-36-15,10 1-31 0,10-1-56 16,1-1-132-16</inkml:trace>
  <inkml:trace contextRef="#ctx0" brushRef="#br0" timeOffset="124550.97">7295 14479 349 0,'0'0'64'0,"0"0"-2"0,0 0 6 16,0 0 4-16,0 0-24 0,0 0-22 15,0 0-2-15,0 0 8 16,64-18-3-16,-33 18-4 0,5-1-5 16,0-2-6-16,4 0-8 0,-4-1-4 0,-2-2-1 15,2 2-1-15,-2-3 0 0,1-3-55 16,2 2-39-16,-2-7-60 0,-5 1-110 16</inkml:trace>
  <inkml:trace contextRef="#ctx0" brushRef="#br0" timeOffset="125740.65">8925 10989 237 0,'-53'-54'32'15,"7"35"-30"-15,-1 3-1 0,-4 6 4 16,-3 2 2-16,-6 4 3 0,-6 4 2 16,-8 5-9-16,-4 6-3 0,-4 6 1 15,4 4 11-15,6 2 17 0,7 5-5 16,6 0-10-16,8 5-7 0,6 3-4 15,2 1-2-15,-1 4-1 0,3 3 2 16,-1 4-2-16,3 2 0 0,0 5-18 16,1 2 4-16,0 0-11 0,2 0 1 15,0-1 5-15,3-2 4 0,2 0 0 16,3 0-5-16,4-2-1 0,-2 0-2 16,7 1 14-16,-3-1 9 0,1 2 0 0,4 3 12 15,-4 1 11-15,5 3 1 16,-1 0-11-16,2 1 4 0,1 1-4 15,3 0-2-15,3-3-3 0,6 0-1 0,2-3-1 16,1-1-4-16,8-5 0 0,4 0-2 16,4-3 3-16,5-2-2 0,0 0 0 15,5-3 1-15,1 0-1 0,3-6 0 16,3-1 1-16,3-2-2 0,2-1 1 16,0-4-1-16,5-2 0 0,1-4 0 15,3-1-8-15,-1-6 3 0,7 2-4 16,-4-7-1-16,5 0 2 0,0-1-2 15,1-3 0-15,0 0 7 0,2-5 2 0,-3 1 0 16,0-1 1-16,-3-2-2 16,-3 0 1-16,1 0 2 0,-5-6-1 15,1-1 15-15,-6-3-6 0,3 1-1 16,-2-4-1-16,0-2-1 0,-1-1 1 16,1-2 2-16,-3 0 0 0,0 0-3 15,-1-1 0-15,1 1-2 0,-3-3 0 0,2 0-4 16,-1 3 4-16,0-4 0 0,-1 1-2 15,-1-1-1-15,1-2 0 0,-4-1 2 16,0 1-1-16,0 0-2 0,-5-3 0 16,0 2 1-16,-5 0-1 0,0-1-2 15,-5 0-4-15,-1-2 3 0,-1 1 2 16,-3-2-1-16,1 3 4 0,-2-2-2 16,3-2 0-16,-1 1 1 0,-1-3-1 15,4 1 0-15,-1 2 0 0,2-2 0 16,-1-1 0-16,-1 1 0 0,-4-2-1 0,1-1-2 15,-3 0 1-15,0 0 2 0,-3-1 1 16,4 4 9-16,-3-2 11 16,3 4-3-16,0 2 1 0,3-2-5 0,1 6-7 15,1-6-2-15,-1 3-3 16,1 0-1-16,0 0-1 0,-4 1 0 16,-4-3 1-16,-1 3 0 0,-2-2-1 0,-2 0 2 15,1 0 2-15,-2-2 6 0,0 3-2 16,2-2 2-16,2 3 3 0,-1-3-3 15,4 3-3-15,-2-1-4 0,0 2 2 16,2-1-3-16,-4 3 1 0,0-2 1 16,-3 1 4-16,0 1 5 0,0-2 9 15,0 0 4-15,-5 1-3 0,-3-3-5 16,0 0-3-16,-2-1-5 0,0-2-1 16,-3 1-3-16,-1-4 0 0,-4 2-2 15,-3 1-3-15,-5 0-1 0,-9 4 2 16,-13 3 1-16,-18 5-3 0,-23 6-5 0,-27 3-66 15,-31-2-104-15,-26 0-287 0</inkml:trace>
  <inkml:trace contextRef="#ctx0" brushRef="#br0" timeOffset="128042.62">7990 13958 175 0,'0'0'158'0,"0"0"-110"15,-2-56 12-15,2 45 1 0,0 4 8 16,0 2-20-16,0 5-11 0,0 0-7 15,0 7-17-15,0 8-9 0,1 9-2 16,5 10 4-16,-5 7 11 0,-1 5 7 0,-1-2-1 16,-7-4-8-16,2 1-8 15,-3-6-1-15,3-1 0 0,-2-3-1 16,3-4-2-16,3 0-2 0,-1-7 0 16,2-4-2-16,1-5 1 0,0-7 0 0,4-2-1 15,1-2 0-15,6-8 0 0,1-1 0 16,-1-8 2-16,5 2-1 15,-2-1 0-15,-1-2-1 0,-1 2 1 0,0 2-1 16,2 1 1-16,0 3 2 0,0 4 4 16,0 2 0-16,-1 2-2 0,0 2-1 15,1 6 1-15,-2 2-1 0,1 2-1 16,-5 1-1-16,0 1 0 0,-3 1 0 0,-1 2 0 16,-4 3-2-16,0-2 1 15,-7 6 0-15,-8-1 0 0,-7-2 0 16,-3 2 0-16,-4-6 0 0,1 0 0 15,0-3-1-15,6-6 1 0,2-4-1 16,8-2 1-16,1 0-1 0,5-6 0 16,1 1-1-16,0-2-1 0,-1-2-10 0,-3 4-15 15,0-1-24-15,-3 1-36 16,-6 1-51-16,0 1-169 0</inkml:trace>
  <inkml:trace contextRef="#ctx0" brushRef="#br0" timeOffset="128445.51">6407 15069 451 0,'0'0'31'0,"0"0"-18"0,74-17 14 16,-35 15 31-16,9 2-14 0,11 0-5 15,8-3-4-15,12-1-7 0,7-3-4 16,8 2 0-16,8-6 0 0,11 0 0 15,7-1 1-15,3-3-14 0,5 1-1 16,0 1-1-16,-4 3-1 0,-1 2 5 16,-6-3 13-16,-13 5-10 0,-12 1-16 15,-14 1 0-15,-20 2 0 0,-18-1-1 0,-15 3 1 16,-18 0-9-16,-6 0-24 0,-4 6-18 16,-10 3-32-16,-4 7-5 0,-10 1-61 15,-2-3-84-15</inkml:trace>
  <inkml:trace contextRef="#ctx0" brushRef="#br0" timeOffset="128910.02">7756 15134 427 0,'0'0'7'0,"0"0"5"15,-42-51 12-15,25 45 34 0,-1 4-17 16,-2 2-10-16,-1 3-3 0,-1 7-8 0,-6 6 1 16,-2 5-2-16,0 4 1 0,0 4 0 15,-2 4-6-15,2-1 1 0,0 5-2 16,7-3-5-16,3-4-1 16,9 0-3-16,1-6-1 0,8-1-2 15,2-7 0-15,2 0-1 0,10-6 1 0,-1-4-2 16,8-3 1-16,2-3 0 0,8-7 1 15,2-1-1-15,-1-8 1 0,1 0-1 16,-2-2 0-16,-2-4 1 0,-4 1-1 16,-4-3 0-16,-3-1 1 0,0 1 0 15,-2 0 0-15,-3 3 0 0,-2 6-1 16,-3 5 0-16,-3 6 2 0,-1-1-2 16,-1 5 1-16,0 6 3 0,4 6-1 0,4 4-2 15,-1 6 0-15,1 1 8 16,0 0 9-16,6-4-5 0,-1-1-5 15,4-2-2-15,4-3-2 0,3-4-2 16,4-2-1-16,1-5-1 0,2-2 0 16,3-6-10-16,0-5-42 0,4-5-36 0,-2-6-29 15,3-2-87-15,-6 1-138 0</inkml:trace>
  <inkml:trace contextRef="#ctx0" brushRef="#br0" timeOffset="129211.61">8524 14294 215 0,'0'0'177'16,"0"0"-166"-16,0 0 16 0,0 0 19 0,0 0-19 16,50-6-5-16,-29 29 1 15,3 5 0-15,0 5-5 0,-1 8 5 0,3 4 2 16,-4 4 1-16,-1 6-7 0,-6 1 1 15,-2 3-1-15,-3 3-6 0,-6-1-2 16,-4 1-2-16,-3-3-3 0,-8 4-5 16,-5-5-1-16,-4-4 0 0,-3 0 0 15,-6-7 0-15,-1-3 0 0,-2-6 0 16,0-5 1-16,4-5-1 0,2-4 0 16,2-5 1-16,2-3-1 0,2-3-21 15,-1-5-33-15,-4-5-57 0,4-3-145 16</inkml:trace>
  <inkml:trace contextRef="#ctx0" brushRef="#br0" timeOffset="129680.43">4796 16023 431 0,'0'0'5'0,"0"0"28"0,0 0 2 15,0 0 0-15,0 0-17 0,-10 66 10 16,5-28 1-16,2 7 0 0,1 3 2 15,0 0-9-15,0-1 2 0,-3-1 1 16,1-5-5-16,1 0-4 0,0-4-4 16,-1 0-6-16,-2-6-4 0,1-2 0 15,2-2-2-15,-3-6 0 0,5-5-20 16,0-2-21-16,1-4-14 0,0-3-29 16,1-4-47-16,1-3-79 0</inkml:trace>
  <inkml:trace contextRef="#ctx0" brushRef="#br0" timeOffset="130077.85">4517 16502 252 0,'0'0'63'0,"0"0"-26"0,0 0 11 16,0 0 10-16,0 0-10 0,0 0-22 16,0 0-18-16,0 0 6 0,0 0 14 15,50 61-2-15,-35-34 3 0,-3 1 1 16,2-2-9-16,-6-4-8 0,0-1-1 15,-4-3-4-15,0-1-2 0,4 1-1 16,-3-4 2-16,1-3-1 0,2-3 2 16,-2-2 1-16,3-2-1 0,0-1 3 15,1-3 4-15,6 0-3 0,-2 0-2 16,1 0-1-16,0-4 0 0,-1 1-1 16,1-3-3-16,2-2 1 0,-1-3-2 0,1-1 2 15,0-5 1-15,7-3 3 0,0-2 1 16,2-1-3-16,1-3-1 0,-2 3-1 15,-1 0 0-15,0 3-2 0,-3 0-2 16,-6 5 2-16,-2 2-2 16,-7 4-1-16,-3 3 1 0,-2 3-1 0,-1 3 0 15,0-3 0-15,0 3 2 0,-4 0-2 16,-1 0-1-16,-5 5 0 0,2-2-3 16,-1 1-14-16,3-1-21 0,0 0-32 15,0-3-66-15,3-3-138 0</inkml:trace>
  <inkml:trace contextRef="#ctx0" brushRef="#br0" timeOffset="132280.15">1217 14698 78 0,'0'0'343'16,"0"0"-293"-16,0 0-24 0,0 0 34 0,0 0-20 16,0 0-21-16,0 0 1 15,0 0 7-15,0 0-7 0,-9 11-4 16,9-9-4-16,0-2-4 0,0 0-1 16,0 0 1-16,2 0 1 0,3-3 2 15,1-3-1-15,-1-2 2 0,-1-3-3 0,-1 2-2 16,-3-1-5-16,0 0 2 0,-7-1-1 15,0 2 2-15,-5 1-3 0,-2 3-1 16,-2 0-1-16,-1 3 0 0,-3 1 0 16,-1 1 1-16,-3 3-1 0,3 6 0 15,-5 2-1-15,3 3 1 0,3 2 0 16,-1 4 0-16,2 5 0 0,7 0 0 16,2 4 0-16,3 1 1 0,2-2 2 15,5 1-1-15,0-2 2 0,5-1 0 16,4 0-1-16,2-6 2 0,4-1-3 15,2-3 2-15,2-2 0 0,0-4-1 0,1-4 1 16,3-1-3-16,-5-5 1 0,0 0-2 16,-5 0 0-16,0-2-5 0,1-2-65 15,1-6-68-15,-1 3-127 0</inkml:trace>
  <inkml:trace contextRef="#ctx0" brushRef="#br0" timeOffset="132736.7">1362 14636 226 0,'0'0'115'0,"0"0"-70"0,0 0 10 15,0 0 19-15,0 0-13 0,0 0-26 16,0 0-14-16,0 0-11 0,13-10 4 16,-12 39 14-16,-1 6 0 0,0 6 2 15,-2 3 3-15,-1-1-4 0,-3-4-7 16,0 1-4-16,1-6-4 0,0-1-6 16,-1-3-3-16,1-3 0 0,2-4-3 15,0-6-2-15,0-3 1 0,2-6-1 0,1-3 0 16,0-1-1-16,0-3-23 0,0-1-31 15,1-4-33-15,4-3-25 0,-1-4-97 16</inkml:trace>
  <inkml:trace contextRef="#ctx0" brushRef="#br0" timeOffset="133014.64">1343 14632 440 0,'0'0'33'15,"0"0"22"-15,0 0 26 0,0 0-20 0,0 0-30 16,0 0-4-16,66-28 4 16,-48 37-6-16,5 3 4 0,-3 3-5 15,-3 5-3-15,0 3-6 0,-8 2-4 0,-4 1-2 16,-5 3-3-16,-3 1-1 16,-7-3 2-16,-6 3-2 0,-2 1-2 0,-6-2-1 15,-2 0-2-15,-1-2 0 16,5-6-1-16,1-4 1 0,3-5 0 0,5-4-1 15,0-2 0-15,5-5-9 0,2-1-11 16,2-2-17-16,2-7-30 0,2-4-23 16,2-7-54-16,3-1-116 0</inkml:trace>
  <inkml:trace contextRef="#ctx0" brushRef="#br0" timeOffset="133233.07">1553 14659 473 0,'0'0'2'0,"0"0"9"16,0 0 25-16,0 0 25 0,34 52-8 0,-31-29-10 15,-2 5-12-15,-1 1-9 0,-2 0-1 16,-5 3-7-16,-1 0-9 0,4-4-3 16,2-1-1-16,2-3 0 15,0-4-1-15,2-1 0 0,1-6-12 0,1-1-25 16,3-7-9-16,-1-4-26 0,0-2-25 15,0-11-42-15,-4 0-74 0</inkml:trace>
  <inkml:trace contextRef="#ctx0" brushRef="#br0" timeOffset="133389.51">1606 14725 251 0,'1'-62'54'0,"7"31"5"16,1 4 18-16,3 8-8 0,5 3-14 15,-1 4-20-15,2 1-2 0,0 5-8 16,1 1-6-16,0 0-7 0,-1 2-4 0,-1 3-4 15,-5 0-3-15,-1 6 0 16,-1 5-1-16,-5 6-9 0,-4 3-50 16,-1 3-48-16,-10 1-53 0,-3-3-64 15</inkml:trace>
  <inkml:trace contextRef="#ctx0" brushRef="#br0" timeOffset="133503.34">1537 14851 261 0,'0'0'119'0,"0"0"-47"0,0 0-12 16,0 0 0-16,0 0-20 0,67 3-13 15,-28-20-19-15,6-2-6 0,-2 1-2 16,0-2-9-16,-6 1-116 0,-2-1-309 16</inkml:trace>
  <inkml:trace contextRef="#ctx0" brushRef="#br0" timeOffset="134148.74">2070 14697 293 0,'0'0'117'0,"0"0"-74"0,0 0-5 15,0 0 15-15,0 0-16 0,0 0-16 16,-52 60 2-16,37-31 2 15,0 1-1-15,0 1-2 0,5-3-14 0,0-2 2 16,5-2-3-16,2-4 2 0,2-2-4 16,1-5 2-16,0-2-3 0,3-3-3 15,0-2 1-15,-1-5-2 0,3-1 1 16,1-1 0-16,-1-7 1 0,3-3-2 16,-1-7 0-16,3 1-9 0,-2-4 2 15,5-3 0-15,2 1 3 0,2 0-2 16,5-1-2-16,3 2 7 0,2-1 0 15,1 2 2-15,2 2-1 0,-3 3 0 16,-3 0 0-16,-2 3 0 0,-5 4 0 0,-6 2 0 16,-6 2 1-16,-4 3 3 0,-1 2 8 15,0 0 6-15,-2 4 0 0,-3 10-7 16,-7 5-5-16,-4 11-2 0,0 6 12 16,1 3 5-16,4 5-9 0,2-1-4 15,5 1-1-15,1 2 7 0,3-1-1 16,0-2-2-16,2 0-1 15,1-2-3-15,1-2-2 0,0-1-3 0,-2-3-1 16,-2-1 0-16,0-2-1 0,-9 0-5 16,-2-3-57-16,-4-2-58 0,-4-4-80 15</inkml:trace>
  <inkml:trace contextRef="#ctx0" brushRef="#br0" timeOffset="134280.03">2033 15331 396 0,'0'0'7'16,"0"0"32"-16,61-47 26 0,-38 38-15 16,5-1-29-16,1-1-16 0,1-4-5 15,3 1-43-15,-3-4-231 0</inkml:trace>
  <inkml:trace contextRef="#ctx0" brushRef="#br0" timeOffset="134528.94">2408 14711 504 0,'0'0'10'16,"0"0"40"-16,0 0 0 0,0 0-8 15,0 0-17-15,0 0-13 0,0 0-4 0,0 0 13 16,55 39-3-16,-38-21 1 0,-2 1-6 15,-1 0-9-15,-2-2-3 0,-2 1 0 16,-1-3-1-16,0-2 0 0,3-1-4 16,0-5-39-16,6-4-18 0,3-3-21 15,4-5-64-15,-2-6-61 0</inkml:trace>
  <inkml:trace contextRef="#ctx0" brushRef="#br0" timeOffset="134751.29">2830 14658 333 0,'0'0'47'15,"0"0"33"-15,0 0-21 0,0 0 18 16,0 0-31-16,0 0-11 0,-55-38-13 16,41 47-2-16,-1 3 1 0,5 2 3 0,-2 0-4 15,3 3-3-15,3 2 1 0,-2 3 1 16,4 6 1-16,-2 1-2 16,0 5-2-16,1 4 0 0,-3 3-4 0,-3 1-3 15,1 1-4-15,0 1-4 16,-1-4 1-16,5 1-2 0,3-2 0 0,2-2 0 15,1-2 0-15,0-3-17 0,1-1-40 16,-1-5-54-16,0-1-38 0,0-6-137 16</inkml:trace>
  <inkml:trace contextRef="#ctx0" brushRef="#br0" timeOffset="135082.79">1074 15656 194 0,'0'0'249'0,"0"0"-242"15,0 0 21-15,0 0 23 16,54 17 6-16,-13-20-15 0,10-3-10 0,13-4-3 15,10-5-5-15,11 2-1 16,8-1 3-16,4-3-6 0,2 1-2 0,3 0-4 16,-3-1-5-16,-6 0 0 0,-8 3-4 15,-10-2 0-15,-7 1 0 0,-8 3 1 16,-7-1-3-16,-10 1 0 0,-10 2-2 16,-10 4-1-16,-11-1-7 0,-8-1-50 0,-5 6-13 15,-16-1-25-15,-11 0-79 16,-5 3-134-16</inkml:trace>
  <inkml:trace contextRef="#ctx0" brushRef="#br0" timeOffset="135333.04">846 15807 493 0,'0'0'11'0,"0"0"-6"0,86 48 1 16,-26-48 40-16,16-5-1 0,12-7-8 15,10-4-5-15,8-2-3 0,8-2-11 16,1 1 2-16,-1 0 2 0,-4-1-5 16,-6-2-2-16,-9 2 7 0,-13 2-15 15,-18 1-2-15,-15 0-3 0,-14 4 1 0,-12 1-2 16,-11 2 1-16,-8 2-1 16,-3 2 2-16,-1 1-3 0,-5 2-17 15,-5 0-42-15,-5 0-26 0,-3-3-65 0,1 0-146 16</inkml:trace>
  <inkml:trace contextRef="#ctx0" brushRef="#br0" timeOffset="139987.85">23917 15512 439 0,'0'0'37'15,"0"0"-2"-15,0 0 15 0,-17-61-4 16,14 46-5-16,1-2-6 0,2 2-7 15,0 2-5-15,0 4 0 0,3 1 2 16,2 2-3-16,2 2-5 0,9-1-7 16,9 1-2-16,7 3 0 0,7 1 0 15,9 1 1-15,0 6 3 0,1 1 1 16,-7 3-4-16,-5 1-4 0,-9 4-3 0,-10 1-1 16,-8 3 0-16,-7 4-1 0,-6 1 0 15,-11 6 2-15,-8 2-1 0,-10 1 1 16,-2 2-1-16,-4-1 0 0,-1 0 0 15,1-5-2-15,2 0 0 0,0-5-2 16,3-3 0-16,8-4-2 0,10-5 4 16,10-6 1-16,5-2 1 0,1-3-1 15,14-1 1-15,3-1-1 0,13-2 1 16,4-5 4-16,5-5 0 0,3 3 5 16,2 0-3-16,0 1 1 0,3 0-2 15,1 1 1-15,1 0-5 0,-1 3-2 0,8-1 0 16,1 0-13-16,5-3-50 0,2-2-74 15,-3-7-95-15</inkml:trace>
  <inkml:trace contextRef="#ctx0" brushRef="#br0" timeOffset="140454.91">24883 15469 363 0,'0'0'92'0,"0"0"-28"0,-1-51 18 16,14 41-18-16,6-3-24 0,8 2-8 15,2 4 1-15,1 3 1 0,-1 4-4 16,-10 0 0-16,-3 8-10 0,-6 3-15 16,-6 6 0-16,-4 6-3 0,-1 4 0 15,-12 5 1-15,-7 1-2 0,-6 4 2 16,1-1-2-16,-4-2-1 0,4 1 3 16,1-4-3-16,5-5-3 0,5-4-4 0,6-9 3 15,1-5 3-15,5-4 1 0,2-4-2 16,6-2 1-16,6-11 1 0,9-2 1 15,6-7 0-15,4-3 0 0,0 0 0 16,3-4 1-16,0 0-2 0,2-1 0 16,5 0-4-16,-3 0 2 0,1 0 2 15,-1 4 1-15,-5 0 2 16,-6 2 5-16,0 2 3 0,-9 3 5 0,-4 3 2 16,-9 6-2-16,-3 4-3 0,-2 2 1 15,-1 1 0-15,-6 3-3 0,-8 0-4 16,-4 10-7-16,-5 5 0 0,0 6 0 15,-3 4 0-15,5 6 0 0,-3 5 0 16,6 4 0-16,3-2 0 0,14 0 0 16,5-3 0-16,17-2 0 0,9-5 0 15,5 0 0-15,8-6 0 0,-3-4 0 16,6-4 0-16,-1-4 0 0,-1-5 0 0,-6 0 0 16,-6-2 0-16,-4-2-27 15,-11 0-50-15,-10-1-83 0,-3-7-187 0</inkml:trace>
  <inkml:trace contextRef="#ctx0" brushRef="#br0" timeOffset="141859.21">8371 14183 216 0,'0'0'69'15,"-34"-80"-65"-15,12 46-4 0,-6 2-2 16,-10-2 2-16,-6 1 1 0,-9 1 0 16,-3 1-1-16,-7 0 0 15,-2 5 2-15,-1-1 2 0,-1 4 11 0,3 1 1 16,0 1 0-16,6-1 0 0,1 1-4 16,-7 0-6-16,1-1-6 0,-9 2 2 15,-1 1-2-15,-4 1 0 0,-4 4 1 16,3-2 0-16,-3 5 3 0,-1 1 15 15,-2 1-3-15,-5 2-5 0,2 1-1 16,-5 1-3-16,3 4 5 0,0 0 0 16,-1 1-2-16,5 5-1 0,1 2 3 15,-1 4-3-15,-1 0-3 0,-3 1-1 0,1 3-5 16,-4 4-2-16,3 1 2 0,-3 4 2 16,2-2-2-16,5 4 2 15,2-2 0-15,1 3 0 0,0 0 1 0,3 3 2 16,1 2-1-16,2-1-2 0,-4 5-2 15,4 1 2-15,-5 4 1 0,1 5 0 16,-2 0 1-16,0 7 0 0,0 1-1 16,3 1-1-16,3 2 0 0,6-4 4 15,6 4 0-15,10-3-6 0,5-2 3 16,10 0 0-16,2-1-1 0,8-1-2 16,4 2 1-16,6-1 0 0,2 1 0 0,5 3-1 15,6 0 0-15,-1 2-1 16,7-2 1-16,4-1 0 0,6-2 1 0,7-4-1 15,5 0 0-15,6-4-1 16,4 0 1-16,3-3 3 0,5-1-2 16,2-2 2-16,1-5-3 0,6 1 3 15,1-1 1-15,2-3-2 0,3-1 3 0,5-3-2 16,5-2 0-16,7-6-1 0,9 0-1 16,8-5-1-16,6-3 0 0,5-4 0 15,7-3 0-15,5-3 0 0,2 0 1 16,6-7 0-16,3-4 1 0,4 0-2 15,6-2-3-15,5 0 2 0,3-2 2 16,-1 1 0-16,4-4 0 0,2 1 2 16,0-4-3-16,3 0-2 0,-1 0 1 15,-1-3 1-15,-2 0 2 0,1-3 1 16,-2-2-3-16,-6 0-2 0,-2-2 2 16,-7-3 2-16,-10 1 2 0,-5-2 6 15,-6-2 0-15,-5-2 4 0,-4-2-6 16,-6-2 4-16,-7 0-2 0,-5-4-3 0,-8-1 2 15,-6-3-3-15,-7-5 0 0,-10-2-1 16,-11-3-2-16,-10-4 3 16,-10-3-1-16,-12-4-1 0,-7 1 0 0,-15-4 4 15,-11 0 3-15,-8 0-3 0,-13 0 0 16,-8 3-2-16,-14 4-3 0,-11 5-2 16,-8 7-1-16,-15 4 0 0,-8 7 0 15,-11 9 0-15,-8 4-1 0,-4 7-1 16,-2 7-15-16,-2 8-9 0,-1 8-12 15,6 2-33-15,8 2-44 0,20 2-144 16</inkml:trace>
  <inkml:trace contextRef="#ctx0" brushRef="#br0" timeOffset="142346.65">5389 17351 289 0,'0'0'202'0,"0"0"-186"16,0 0 15-16,0 0 28 0,0 0-17 16,0 0-14-16,-21 14-9 0,23-14-10 15,11 1-5-15,3-1 0 0,6 0 5 16,5 0 0-16,2-3-3 0,0 2-2 16,1-2-4-16,-2-1 1 0,-6 1-1 15,2 3 0-15,-1 0-3 0,-7 0-38 16,-1 4-28-16,-8 3-50 0,-5-1-55 0,-2 1-113 15</inkml:trace>
  <inkml:trace contextRef="#ctx0" brushRef="#br0" timeOffset="142501.29">5337 17569 330 0,'0'0'52'0,"0"0"0"0,0 0 4 16,0 0 2-16,0 0-26 0,0 0-18 15,0 0 3-15,0 0 7 0,0 0-6 16,65 49 6-16,-32-48-6 0,3-1-8 15,1-1-6-15,4-2-4 0,1-1 0 16,3-4-41-16,9-12-85 0,-3-2-176 16</inkml:trace>
  <inkml:trace contextRef="#ctx0" brushRef="#br0" timeOffset="143140.79">6724 17420 239 0,'0'0'126'0,"0"0"-88"16,0 0-5-16,0 0 13 0,-30-59 10 16,29 42-8-16,1 1-21 0,0-3-2 15,3 2-3-15,5-1-1 0,1-1 1 16,4 4-1-16,3-1-4 0,1 3-1 0,1 3-1 15,1 2-1-15,4 2-2 0,-1 2-2 16,0 2-1-16,-1 2-1 0,2 0-3 16,-4 6-1-16,-1 0-2 0,0 3 1 15,-2 1-2-15,-2 2-1 0,-5 2 0 16,-1 0 0-16,-5 4 1 0,-3 0 0 16,0 3 0-16,-4 3 1 0,-9-1 0 15,-3 2-1-15,-1-1 1 0,-3 0-1 16,0 0-1-16,-5-2 0 0,3 0 0 15,-3 1 0-15,3-3-1 0,-2 1 1 16,0-2 0-16,3 0 0 0,0-1 0 16,0-2-1-16,4-1 1 0,4-1 1 15,0-2-1-15,2 0 0 0,3-2 0 0,0-2 0 16,5-1 0-16,0-1 0 0,2 1 0 16,1 0-1-16,1 0 1 0,3 2 0 15,6-3 1-15,1 0 2 0,8 0 0 16,9-5 0-16,6-1 2 0,9-1-3 15,5-8-1-15,1-2 0 0,3-3-1 16,3-2 0-16,2-1-32 0,9-9-80 16,-5-1-126-16</inkml:trace>
  <inkml:trace contextRef="#ctx0" brushRef="#br0" timeOffset="144575.54">7806 17172 211 0,'0'0'95'0,"0"0"-27"0,0 0-19 16,-10-57 8-16,9 44 4 0,1 6-3 15,-2 5-21-15,2 2-1 0,0 2-14 16,0 11-15-16,6 5-6 0,1 10 12 16,4 5 15-16,-2 0-1 0,4-2-4 15,-1-7-7-15,1-2-4 0,3-4-1 16,4-3-1-16,3-5-3 0,5-7-3 16,2-3-3-16,5-6-1 0,-2-9 1 0,0-5-1 15,-2 1-1-15,-7-3 1 0,-6 3 1 16,-6 1-1-16,-3-2 1 0,-3-4-1 15,-4-2 3-15,-1-3-2 0,0 2 0 16,-1 6 0-16,0 5 2 0,0 7-1 16,0 6 3-16,0 2 8 0,0 1-7 15,0 8-6-15,0 6-2 16,0 9 2-16,0 7 2 0,0 1 1 0,2 0-1 16,0 1 0-16,1-1 2 0,-2 2 1 15,-1 3 2-15,0 1 1 0,-6 3-1 16,-2 1-3-16,-7-1 0 0,-1 0-1 15,-5-3 1-15,-4-3-3 0,-5-4-1 16,2-6 2-16,-1-3-1 0,-1-10 0 16,2-4 0-16,6-6 1 0,-1-1-2 0,0-6 0 15,5-3 1-15,-2-4-2 0,1-2 0 16,2-3-3-16,2 0-4 16,5-2-16-16,6 2-19 0,5-2-39 15,15-4-52-15,4-3-141 0</inkml:trace>
  <inkml:trace contextRef="#ctx0" brushRef="#br0" timeOffset="144831.09">8588 17329 196 0,'0'0'329'0,"0"0"-266"16,0 0-17-16,0 0 21 0,0 0-17 16,0 0-8-16,0 0-16 0,0 0-11 15,-24-20-10-15,34 20-3 0,9 0-1 16,6 0 0-16,5 0 0 0,4 3-1 0,-2 0 0 16,-1-2-3-16,0 1-48 0,-4-1-17 15,-2-1-18-15,-1 0-34 0,-3-7-66 16</inkml:trace>
  <inkml:trace contextRef="#ctx0" brushRef="#br0" timeOffset="145277.37">9071 16938 403 0,'0'0'21'0,"0"0"33"0,0 0 29 15,0 0-11-15,0 0-35 0,0 0-18 16,0 0-11-16,0 0 10 0,-35 70 20 15,24-38-5-15,-2 1-11 0,2 2-2 16,2-1-8-16,2-2-3 0,0-1-3 0,2-1-3 16,3-4-1-16,1-2 0 15,1-3-1-15,0-1-1 0,1-4 0 16,3-2 0-16,3-4 0 0,0-6-1 0,0-2-1 16,3-2 2-16,0-6 1 0,2-2 0 15,1-6 0-15,-2 1-1 0,0-2 0 16,1 0 1-16,-1 1-1 0,0 4 1 15,2 2-1-15,0 4 0 0,0 3 1 16,-1 1-1-16,1 5 1 0,0 4 1 16,2 3 6-16,-3 0 4 0,-2 5-6 15,-2 0-1-15,-4 1-2 0,-1 2-1 16,-3 0 0-16,-5 2-1 0,-8 2 1 0,-5-2-1 16,-9-1 1-16,-6 0-1 15,-5-5 0-15,1-3 0 0,-2-5 0 16,5-6-1-16,5-2 1 0,3 0 0 15,8-7-2-15,2 0 1 0,4-2-8 0,4 0-8 16,1-3-10-16,2 1-14 0,3-2-32 16,-1-1-20-16,-3-5-81 0,1 5-180 15</inkml:trace>
  <inkml:trace contextRef="#ctx0" brushRef="#br0" timeOffset="145626.54">7770 17981 384 0,'0'0'117'0,"0"0"-79"15,0 0 0-15,0 0 7 0,0 0-10 16,77-19-1-16,-39 15 1 0,10-2-7 16,5-1-3-16,10 0-1 0,9 0-2 15,6-2-5-15,7 1-1 16,5-1-1-16,2 0-2 0,3 0-2 0,1 1 1 16,1-1 0-16,-1 3 3 0,-3 0-3 15,-7 1-12-15,-10 0-3 0,-16 2 3 16,-16 1 0-16,-16 2 0 0,-16 0-1 15,-7 0-29-15,-5 4-29 0,-3 3-27 16,-7 0-14-16,-8 2-49 0,0-2-90 16</inkml:trace>
  <inkml:trace contextRef="#ctx0" brushRef="#br0" timeOffset="146043.47">8721 18101 135 0,'0'0'342'0,"0"0"-314"16,0 0-5-16,-51 2 35 0,30-2-23 15,-4 6-10-15,-5 7 0 0,-2 6-9 16,-1 5 0-16,-2 6-1 0,1 2-1 16,2 3 2-16,3 0 0 0,10-6-2 15,8-7 0-15,6-3-9 0,4-2 1 16,1-1-4-16,0 1 0 0,5-3-2 15,5-5 0-15,3-5 1 0,5-4 0 16,4-3-1-16,2-6 2 0,7-8-2 0,3-8 1 16,-5 1-1-16,-3-1 0 15,-6 4 1-15,-6 2 0 0,-4 1-1 0,-1 0 2 16,-4 2-2-16,-1 5 1 0,-1 6 5 16,-2 3 8-16,0 2-2 0,0 3-8 15,1 9-3-15,2 4 1 0,3 6 5 16,2 2 10-16,2-2-2 0,0-4-3 15,1-1-3-15,4-2-1 0,6 0-1 16,8 2 0-16,4-3-5 0,6-3-2 16,3-4-2-16,2-7-5 0,1 0-25 15,4-11-35-15,5-9-46 0,12-17-49 0,-5-4-186 16</inkml:trace>
  <inkml:trace contextRef="#ctx0" brushRef="#br0" timeOffset="146327.21">9455 16730 562 0,'0'0'10'0,"0"0"-4"15,76 29 13-15,-42 3 18 0,0 4-2 16,1 9-10-16,-3 3-6 0,0 11-2 15,-5 7 3-15,-1 12 5 0,-6 4-4 16,-1 5-4-16,-7 3-3 0,-6 2-4 16,-6 4-2-16,-9 4-5 0,-9 2 0 15,-10-1-2-15,-6-2-1 0,-11-6 0 0,-4-8 0 16,0-15-1-16,4-17-7 0,-4-6-12 16,-4-5-8-16,-10 5-14 15,-2-1-15-15,6-13-28 0,-53 13-43 0,10-14-82 16</inkml:trace>
  <inkml:trace contextRef="#ctx0" brushRef="#br0" timeOffset="146598.9">7482 16763 190 0,'0'0'312'0,"0"0"-298"0,0 0 26 16,0 0-2-16,0 0-25 0,-16 73 0 15,8-3 13-15,-5 21 4 0,-3 14-2 16,-1 15-2-16,-2 3 4 0,1 7-6 16,0 6-4-16,2 5-8 0,7 5-6 0,6-4-3 15,7-26-3-15,6-25-3 0,12-14-24 16,-1-18-38-16,4-4-28 0,52 43-82 15,5-22-104-15</inkml:trace>
  <inkml:trace contextRef="#ctx0" brushRef="#br0" timeOffset="161479.28">18197 16284 340 0,'0'0'136'0,"-34"-64"-121"0,11 41-9 15,-2 2 23-15,-4 3 14 0,-3 8-11 16,1 6 6-16,-1 6-7 0,4 11-7 16,0 14-6-16,-1 4-1 0,9 4 1 15,-1 6 0-15,4-2-4 0,5 2-1 0,2-6-5 16,6-2-2-16,4-5-3 15,5-4 0-15,5-3-3 0,6-5 0 16,6-4 0-16,8-6 0 0,9-6 1 16,3-3-1-16,7-11 1 0,0-6-2 0,-4-10 1 15,-3-3 0-15,-2-6-2 0,-8-4 0 16,-4-4 2-16,-5-7 1 0,-6-4-1 16,-7-1 0-16,0-5 1 0,-5 0-1 15,-2-2 2-15,-3-1 2 0,0 6 4 16,-3 11 2-16,0 14-6 0,1 12 3 15,0 12 5-15,1 5 8 0,0 4-2 16,1 2 0-16,0 1-5 0,-1 8-5 16,-3 9-4-16,-1 10-3 0,-1 9 3 15,-5 7 7-15,4 5-1 0,-2 0 0 16,1 4 1-16,2 6-3 0,2 2-2 0,4 4-2 16,0 0-2-16,5-5-2 0,6-2 0 15,-3-5 0-15,2-4 0 16,4-3-1-16,-4-6-34 0,0-5-30 0,-1-11-50 15,-6-7-80-15,-3-8-364 16</inkml:trace>
  <inkml:trace contextRef="#ctx0" brushRef="#br0" timeOffset="161792.61">17057 16807 261 0,'0'0'243'0,"0"0"-229"15,52 5 0-15,-19-10 35 0,14 2-5 16,9 0-4-16,13 1-4 0,13 1-2 0,26-4 0 16,7 0-3-16,8-6-8 15,8-3-3-15,-5-2 2 0,3-5 1 0,0 1-12 16,-4 1 0-16,-4 1 3 0,-11 3 7 15,-10 1-6-15,-16-1-5 0,-12 3-6 16,-14 1-4-16,-21 2-3 16,-16 0 1-16,-12 2-3 0,-13 2-35 0,-15 1-11 15,-8 1-45-15,-12 3-30 0,-6 0-77 16</inkml:trace>
  <inkml:trace contextRef="#ctx0" brushRef="#br0" timeOffset="162244.22">17760 17202 493 0,'0'0'31'0,"0"0"4"0,-60 23 4 16,42-10 2-16,1 4-5 15,1 6-8-15,4 1-2 0,-2 7-8 0,6-1-1 16,0 2-3-16,5 1 0 0,1-2-6 15,2-4-2-15,0-2-1 0,5-5-1 16,4-2-2-16,0-5-1 0,4-3 0 16,3-5 1-16,3-5-2 0,3 0 2 15,2-10-2-15,1-6 2 0,1-8-2 16,2-4 0-16,-5-4 0 0,0-6 0 0,-2-3-3 16,-6-3 3-16,-5-6 1 0,-1-8 1 15,-6-5 4-15,-3-5 8 16,0 1 0-16,-3 7 0 0,-4 9-2 0,2 14-2 15,4 10 0-15,-1 12-1 16,2 7-3-16,-1 6-1 0,1 2 2 0,-1 2-5 16,0 12-2-16,-3 12 0 0,2 12 1 15,0 12 4-15,0 8 9 0,1 4 0 16,1 2-3-16,0 1-5 0,0-5-1 16,3-4 0-16,1-5-1 0,4-6-3 15,-1-4-1-15,3-7 0 0,5-8-5 16,-3-4-43-16,2-9-30 0,2-6-55 15,6-7-61-15,-1-10-175 0</inkml:trace>
  <inkml:trace contextRef="#ctx0" brushRef="#br0" timeOffset="162645.84">18144 17261 316 0,'7'-75'133'0,"10"31"-68"0,2 3-4 16,2 12-9-16,4 12-1 15,2 12-12-15,-1 5-4 0,4 8 5 0,-1 4-11 16,-5 8-6-16,-1 2 0 0,-5 6-3 15,-5 2-6-15,-5 1-4 0,-5-1-3 16,-3 1-3-16,-5-1-2 0,-6 1-1 16,-4-2 1-16,-1 0-1 0,-3-2 0 15,2-5-1-15,0-3 0 16,3-4 0-16,7-6 1 0,1-5-1 0,6-4 1 16,0-2-1-16,0-6 2 0,8-6-1 15,-1-6-1-15,6-4 0 0,3-6 0 16,1-1 0-16,1 0 0 0,1 0 1 15,2 0-1-15,-1 0 0 0,-1 2 0 16,-2 3 0-16,0 5 0 0,-2 6 1 0,-3 7-1 16,-6 6 1-16,-2 2-2 0,-1 7 2 15,0 10-1-15,-3 8 3 16,0 5 2-16,-8 4 4 0,2 0 5 0,-3-3-4 16,6 0-3-16,3-3-2 0,4-2-2 15,11-1 1-15,10-4-1 0,8-2 2 16,6-3 3-16,9-8-4 0,-1-6-1 15,4-3 0-15,-3-8-3 0,0-2-3 16,-7-3 1-16,1-3-10 0,-5 0-27 16,-1-5-26-16,0-3-51 0,9-14-61 15,-3-3-249-15</inkml:trace>
  <inkml:trace contextRef="#ctx0" brushRef="#br0" timeOffset="163327.46">20002 15741 111 0,'0'0'142'15,"0"0"-124"-15,0 0 9 0,0 0 8 0,0 0 7 16,0 0-6-16,-60-47-23 0,38 40 8 16,-6 1 2-16,1 2 1 0,-3 0 0 15,0 0 4-15,2 1 8 0,2 1-9 16,2 1 1-16,4 1-3 0,1 0-2 16,3 0-5-16,3 0 0 0,4 0-4 15,1 3-1-15,2 0 1 0,-2 1-8 16,2 5 0-16,0 6-3 0,-1 4 0 15,1 9 1-15,2 5 6 0,1 9-2 16,3 6 6-16,2 5 0 0,6 7 2 16,-2 5-2-16,4 5-2 0,-1 5-2 0,0 4-2 15,-4 2-2-15,0-1-1 16,-4 1-4-16,-1-12 1 0,0 3 0 16,-2 2-1-16,-4 5 1 0,1 12-2 15,-5 0-4-15,4-1 4 0,-1-3 1 0,2-4 1 16,2-5-2-16,2-6 1 0,-2-4 2 15,0-4 5-15,1-7 4 0,2-3 3 16,0-6-2-16,3-4-2 0,5-7-3 16,2-5-2-16,0-4 1 0,6-4-5 15,4-4-1-15,2-5 1 0,3-2 0 16,4-6-1-16,3-6-1 0,4-2 0 16,6-14-2-16,3-9-31 0,3-13-37 15,6-21-84-15,-6-3-151 0</inkml:trace>
  <inkml:trace contextRef="#ctx0" brushRef="#br0" timeOffset="163644.09">20214 16333 219 0,'0'0'224'0,"0"0"-185"16,0 0 3-16,1-54 33 0,-2 51-14 15,1 3-12-15,-2 5-16 0,2 8-15 16,-2 12-12-16,-1 8 11 0,0 15 16 16,-2 7-2-16,-3 3-1 0,0 1-10 15,-1-8-1-15,1-1-3 0,-3-1-3 16,3-3-6-16,0 3-6 0,2-8-1 15,1-6 0-15,0-8 0 0,2-7 0 16,3-10-3-16,0-4-21 0,0-6-15 0,1-5-38 16,3-10-46-16,5-15-108 15</inkml:trace>
  <inkml:trace contextRef="#ctx0" brushRef="#br0" timeOffset="163878.21">20082 16304 269 0,'0'0'250'16,"0"0"-188"-16,0 0-18 0,0 0 2 16,0 0-5-16,0 0-7 0,76-10 16 15,-31 11-13-15,4-1-6 0,2 0-6 16,2-1-4-16,1-3-4 0,-2-2-2 16,-4 3-3-16,-4-2-5 0,-2 2-4 0,-8-2-3 15,-7 0-1-15,-10 2 0 16,-8 0 0-16,-6 3-7 0,-3 0-31 15,-7 8-23-15,-7 2-45 0,-7 1-2 0,-9 3-74 16,1-2-71-16</inkml:trace>
  <inkml:trace contextRef="#ctx0" brushRef="#br0" timeOffset="164029.17">20039 16565 400 0,'0'0'46'15,"0"0"-4"-15,19 50 21 0,8-43 4 16,10-2-13-16,12-3-6 0,7-2-13 15,4-2 4-15,-2-3-6 0,-6-2-8 16,-9-1-13-16,-8 2-9 0,-7-4-3 16,-3 3 0-16,-5-3-46 0,-1-3-60 15,-6-1-114-15</inkml:trace>
  <inkml:trace contextRef="#ctx0" brushRef="#br0" timeOffset="164402.15">20448 16798 234 0,'0'0'168'0,"0"0"-107"16,0 0 1-16,0 0 12 0,0 0-17 16,0 0-15-16,0 0-1 15,61 22 6-15,-37 2-11 0,4 5 0 0,-2 3-5 16,1 0-5-16,1 1-4 16,-2-1-6-16,1-2-2 0,-2-4-7 0,-2-1-2 15,-4-3-2-15,-2-2 0 16,-1-2-3-16,-5-2 1 0,-4-3 0 0,-2-4-1 15,-3-3 0-15,1-3-3 0,-3-2-16 16,0-1-15-16,0-5-6 0,0-4-25 16,-3-8-35-16,1-1-25 0,-1-9-84 15,0 2-104-15</inkml:trace>
  <inkml:trace contextRef="#ctx0" brushRef="#br0" timeOffset="164645.43">20801 16782 324 0,'0'0'72'15,"0"0"-8"-15,0 0 5 0,0 0 16 16,0 0-33-16,0 0-25 0,0 0 4 16,-50 13 0-16,28 11-3 0,-3 4-5 0,-3 4-8 15,-2 2 0-15,0 3-2 0,0 1-1 16,2 2 1-16,-2-1-2 0,2 2-1 16,3-4 1-16,3-1-3 0,1-5-1 15,7-2-4-15,2-3-1 0,2-6 0 16,3-3 0-16,1-4-2 0,4-4 0 15,1-4 1-15,0-2-2 0,1-3 1 16,0 0-11-16,4-4-16 0,5-6-14 16,5-4-40-16,8-6-37 0,2-8-101 15</inkml:trace>
  <inkml:trace contextRef="#ctx0" brushRef="#br0" timeOffset="165296.29">21872 16164 182 0,'6'-55'149'15,"-1"26"-105"-15,-2 6 17 0,-3 7-4 16,0 6 2-16,-2 2-10 0,-2 5-10 15,-2 3 0-15,-3 0-7 0,-3 6-15 16,-7 7-10-16,-4 12-1 0,-2 13-3 16,-2 9 2-16,1 13 2 0,-2 9 1 0,2 4 4 15,2 6 1-15,-2 3 0 16,7-10-3-16,0 6-2 0,2 4-2 16,2 1-1-16,-2 10-4 0,5 2 2 0,2-5-1 15,1-4-2-15,4-4 2 16,4-8 8-16,1-8 0 0,4-5-4 0,8-4-3 15,2-2 2-15,5-3 0 0,2-2 2 16,3-2 1-16,-1-8-2 0,2-8-5 16,-1-11-1-16,-3-7 0 0,2-8-3 15,0-6 1-15,0-7-32 0,-2-13-30 16,2-11-49-16,0-19-102 0</inkml:trace>
  <inkml:trace contextRef="#ctx0" brushRef="#br0" timeOffset="165815.47">22015 16231 390 0,'0'0'30'16,"0"0"-4"-16,0 0 14 0,25 81 13 16,-18-43 8-16,-4 4-19 0,0 0 2 15,-1 1-10-15,2-6-2 0,-3-4-5 16,2-3-5-16,2-5-2 0,-1-1-10 16,4-7-4-16,-2-4-4 0,6-8-1 15,-1-5 0-15,1-2-1 0,5-12 2 0,1-3-1 16,1-4 0-16,-2-2-1 15,-4-2-3-15,-2-4 3 0,1-2 0 16,-5-1 0-16,0-1 1 0,-1 9 0 0,-1 5 0 16,-3 7 3-16,-1 8 5 15,-1 4 2-15,1 3-3 0,0 12-5 0,3 9-2 16,-3 10 3-16,-1 1 2 0,0 4 7 16,-6 1-1-16,-2-3-4 0,0-3-3 15,-1-1 2-15,-5 0 3 0,1 3-1 16,-6 5-7-16,-1-3 2 0,-6-1 0 15,0-6-1-15,-1-5-1 0,3-9 0 16,-1-5-2-16,5-8 2 0,3-4 0 0,2-1-2 16,1-9 2-16,3-6 1 0,0-2-3 15,-3-7 1-15,4 0-1 16,0-5-3-16,0 1-22 0,7-1-18 0,3 4-21 16,12 1-55-16,5 1-70 15,5 4-226-15</inkml:trace>
  <inkml:trace contextRef="#ctx0" brushRef="#br0" timeOffset="166117.84">22494 16636 328 0,'0'0'139'16,"0"0"-81"-16,0 0 12 0,0 0 1 15,0 0-21-15,0 0-16 0,0 0 2 16,0 0 3-16,50-6-6 0,-21 6-7 16,3-2-7-16,0-2-2 0,-1 3-8 15,-3 0-6-15,-4 1-2 16,-1 0 0-16,-5 0-1 0,0 0-3 0,-2 0-29 15,-1 2-29-15,-1 2-41 0,-6-4-32 16,2 0-124-16</inkml:trace>
  <inkml:trace contextRef="#ctx0" brushRef="#br0" timeOffset="166548.15">22961 16375 293 0,'0'0'179'15,"0"0"-145"-15,0 0 27 0,0 0 10 16,0 0-20-16,0 0-28 0,0 0-6 0,0 0 16 16,3 59 8-16,-4-27-3 15,-4 0-7-15,-4 0-11 0,1 0-4 0,-2-4-2 16,4 0-8-16,4-5-3 0,2-1-2 16,0-2-1-16,0-1 0 0,3 1 0 15,3-1 0-15,4-6 0 0,-2-5-2 16,5-5 1-16,1-3 1 0,2-3 2 15,-1-5-2-15,2 1 1 0,-1-3 0 16,0 1 0-16,-1 3-1 0,1 3 1 0,-4 3 0 16,2 0-1-16,-1 3 0 0,0 4 0 15,-2 4 0-15,-2 0 3 16,-2 3-3-16,-3 0 0 0,-4 2 1 16,-1 0 0-16,-9 2-1 0,-4 1 1 15,-7 0-1-15,-6-1 1 0,-6-2-1 16,-4-2-1-16,1-1 1 0,-3-4 1 0,6-5-1 15,5-4 0-15,5 0 2 0,6-5 0 16,6-6-1-16,0-1 0 0,7 0 1 16,1-3 0-16,1-2-2 0,2 2-1 15,4 1-1-15,0-1-33 0,5 6-34 16,0-1-51-16,0 2-95 0</inkml:trace>
  <inkml:trace contextRef="#ctx0" brushRef="#br0" timeOffset="166881.41">21676 17158 284 0,'0'0'217'0,"0"0"-183"0,0 0 2 15,0 0 18-15,0 0-18 0,0 0-2 16,84 28 2-16,-30-27 1 0,10 2-3 16,11-2-2-16,9 0-6 0,18 0 0 15,11 2-4-15,7 2-3 0,10-1 6 16,-7 0-1-16,-5 0-17 0,-17 0-3 16,-10-4 2-16,-8 0 1 0,-5 0-2 15,3 0-1-15,-12 0 0 0,-15-3-4 16,-15 1-2-16,-20 1-17 0,-9 1-23 15,-10 0-17-15,-11 3-26 0,-6 3-22 16,-15 3-36-16,-2-2-93 0</inkml:trace>
  <inkml:trace contextRef="#ctx0" brushRef="#br0" timeOffset="167230.88">22633 17375 414 0,'0'0'52'0,"0"0"-8"15,0 0 26-15,0 0-15 0,-55-12-18 16,39 14-15-16,-2 7-1 0,-1 5-2 16,-4 10 4-16,-3 5 0 0,-2 5 1 15,-1 5-2-15,-1 2-2 0,3-1-2 16,2 2-4-16,7-1-1 0,4-4-7 16,9-7-3-16,5-6-2 0,8-9 0 15,11-7-1-15,3-8 0 0,8-4-2 16,5-12 1-16,2-4-7 0,4-6 2 0,-6 0 3 15,-2-1 2-15,-9 1 1 16,-4 2 1-16,-6 4 0 0,-4 3 3 0,-6 6 4 16,-1 5-2-16,-3 4 1 0,0 2 2 15,-1 3 2-15,-3 7-9 0,1 5 0 16,-2 5 0-16,2 3 2 0,3 4 1 16,10-5 1-16,7-3-4 0,8-3 0 15,6-4-2-15,7-3 0 0,1-5 0 16,5-4-18-16,-2-3-26 0,4-11-42 15,4-14-65-15,-8-5-202 0</inkml:trace>
  <inkml:trace contextRef="#ctx0" brushRef="#br0" timeOffset="167548.37">23311 16362 537 0,'0'0'11'0,"0"0"5"16,64-21 12-16,-41 35 1 0,1 10-9 15,-7 9-1-15,1 4 2 0,-2 9-4 16,0 5 2-16,-3 0 3 0,-3 4 16 16,3 8-10-16,0 7-3 0,-3 15-7 15,-2 7 0-15,-4 4-1 0,-4 2-9 16,-3-2 4-16,-7-6-3 0,-4-5-4 15,-8-7-4-15,-2-6 2 0,-6-1 0 16,-4-6-2-16,-1-6 2 0,1-7-2 0,3-9-1 16,3-11 0-16,9-11-12 0,5-11-18 15,7-10-19-15,-1-16-41 16,3-22-41-16,4-9-172 0</inkml:trace>
  <inkml:trace contextRef="#ctx0" brushRef="#br0" timeOffset="168048.99">23160 15919 570 0,'0'0'5'0,"0"0"-5"0,0 0 6 15,70-38 15-15,-34 37 12 0,8 1-10 16,7 3 3-16,6 1-5 0,-1 0-2 16,5 0-4-16,-2 1-1 0,-3 2 1 0,-2 1-1 15,-7 2-3-15,-8 4-2 0,-1 4-2 16,-7 4 3-16,-3 4 1 0,-9 7-4 16,-1 8-2-16,-5 6 2 0,0 5-1 15,-7 6 1-15,-1 5 0 16,-1 4-2-16,-2 1 0 0,-1 6-1 0,0-9 0 15,1 3 1-15,1 8-3 0,1 5 1 16,2 14-3-16,-2 6-1 0,2 3 1 16,0-1 2-16,-3-2 0 0,3-5 0 15,-1-4-1-15,0-1 4 0,2 2 5 16,3-1 0-16,2 0-1 0,-2-7 1 16,3-8-3-16,1-5-2 0,-2-10 2 15,-4-11 0-15,0-8-1 0,-5-11-1 0,-3-8-4 16,0-6 0-16,-9-7-1 0,-3-6 1 15,-9-2 0-15,-3-3-1 16,-8 0-1-16,-8-3 0 0,-2-1-1 0,-4 0 2 16,3-2 0-16,0 0-2 0,5-4-2 15,5 1-13-15,5-7-17 0,8-6-21 16,8-9-50-16,11-21-76 0,6-4-316 16</inkml:trace>
  <inkml:trace contextRef="#ctx0" brushRef="#br0" timeOffset="168365.76">25279 16751 442 0,'0'0'23'15,"0"0"4"-15,0 0 49 0,0 0-16 16,0 0-6-16,0 0-18 0,0 0-10 16,61 7 11-16,-15-8-7 0,8-2-8 15,6 0-5-15,3-1-1 0,0 0-3 16,-6-2-4-16,-5 2-5 0,-11 0-3 16,-7 2 1-16,-8 0-2 0,-11 1-1 15,-6 1-17-15,-9 0-20 0,0 0-30 16,-11 4-2-16,-7 1-9 0,-8 3-51 15,-14 2-46-15,-1-2 3 0</inkml:trace>
  <inkml:trace contextRef="#ctx0" brushRef="#br0" timeOffset="168532.62">25140 16925 388 0,'0'0'62'0,"0"0"-21"0,0 0-13 16,-13 58 36-16,34-53-19 15,15 0 6-15,13-5-8 0,14 0-16 16,11-6-4-16,3-5 0 0,4 0-3 0,1-3 0 15,-6 0-8-15,-8-3-7 0,-12 2-2 16,-10-2-2-16,-12-1-1 0,-13 0-35 16,-6-3-33-16,-10-1-19 0,-9-10-67 15,-9 2-131-15</inkml:trace>
  <inkml:trace contextRef="#ctx0" brushRef="#br0" timeOffset="169200.15">23848 15438 546 0,'0'0'4'0,"0"0"-1"0,0 0 9 15,0 0 12-15,90 2 11 0,-28 2-2 16,11-1 3-16,10-3-8 0,11 0-3 16,6-3-4-16,1-4 4 0,4 3-9 15,3-5 3-15,1 1-2 0,-3 1-8 16,-5-1-2-16,-8 1-3 0,-16-1 0 16,-14 1-4-16,-19 0-4 0,-19-2 3 15,-13 3 1-15,-12 0 2 0,-11-1 0 16,-17 0 4-16,-17-1-4 0,-18 4-2 0,-19 2-1 15,-14 2 0-15,-11 6 0 0,-11 4 1 16,-5 5-2-16,-1 3-6 16,-3 0 7-16,4 5 1 0,5 0 1 0,14 2 1 15,21-2 0-15,28-2-2 16,27-4-6-16,20-3 6 0,12-4 0 0,17 0-1 16,19-5 1-16,15-5 2 0,22 0 2 15,13-6 1-15,16-4-2 0,10-1 0 16,6 0-2-16,0 0 0 0,2-2 5 15,-8 1 2-15,-12 1 1 0,-12 1 1 16,-22 5-4-16,-21-1-6 0,-21 1 0 16,-17 2-5-16,-11 1 5 0,-17-1 2 15,-13-1 6-15,-20 2-5 0,-15 2-3 0,-16 0 1 16,-12 5 0-16,-9 8-1 16,-8-1-1-16,6 8-1 0,4 1 2 0,10 0 2 15,21 1 6-15,22-4 4 16,25-3-1-16,20-4-6 0,16 0-5 0,22-5 2 15,17-3-2-15,24-3 1 0,14-7 0 16,17-5-1-16,7-3 0 0,2-2 0 16,-2 0 2-16,-11 3 0 0,-12 4 1 15,-19 6 0-15,-22 4-3 0,-18 0-8 16,-20 4 8-16,-16 7 0 0,-23 3 0 16,-12 2-11-16,-15 0-35 0,-7-14-57 15,6-6-125-15</inkml:trace>
  <inkml:trace contextRef="#ctx0" brushRef="#br0" timeOffset="173088.9">27952 15820 266 0,'3'-59'227'0,"-5"25"-198"16,-10 5-16-16,-7 4 17 0,-9 7-6 15,-6 5 4-15,-6 4-11 0,-5 7-4 16,-1 2 0-16,3 8 3 0,2 9 1 16,4 6 3-16,7 8 1 0,7 9-7 15,6 9 2-15,6 9 2 0,6 8-1 16,5 11-1-16,0 9 2 0,7 9-2 0,2 5-9 15,0 2 1-15,1-4-1 16,-2-14 0-16,-2-1-2 0,-4-5 0 16,-2 0-2-16,0 4-3 0,-8-9-3 15,-6-5 2-15,-3-10 1 0,-4-6 1 0,-1-9-1 16,-5-9 1-16,1-7 1 0,-1-9-2 16,-2-5 1-16,0-6 0 0,-2-7-1 15,-2-4-20-15,1-12-39 0,1-10-49 16,-2-19-36-16,9-5-123 0</inkml:trace>
  <inkml:trace contextRef="#ctx0" brushRef="#br0" timeOffset="173270.65">27078 16670 246 0,'0'0'129'0,"0"0"-85"16,0 0-3-16,0 0 13 0,0 52 6 15,15-43-18-15,5 0-2 0,10-6 4 16,8-3-6-16,7-2-2 0,5-9-1 15,10-3-12-15,-5-2-7 0,0 1-9 0,-5 2-6 16,-12 4 1-16,-3 1-2 16,-3 2-30-16,-3-2-53 0,0 0-51 0,-4-3-146 15</inkml:trace>
  <inkml:trace contextRef="#ctx0" brushRef="#br0" timeOffset="173704.41">27876 17047 277 0,'0'0'209'0,"-22"-54"-171"16,16 30 30-16,2 7-17 0,2 8 7 16,0 4-13-16,1 5 1 15,1 0-24-15,2 8-13 0,10 8-4 0,6 9 18 16,10 6 5-16,5 9-4 0,1 4-1 15,2 3 0-15,-1-1-6 0,1-4-5 16,-3-5-2-16,-1-5-2 0,-2-1-2 16,-5-3-1-16,-3-3-3 0,-4-3-1 15,-4-4-1-15,-4-5 1 0,-4 0-1 0,-4-3-5 16,-2-3-28-16,0-4-30 0,-2-2-19 16,-3-1-20-16,-1-7-6 0,3-9-48 15,0-2-39-15</inkml:trace>
  <inkml:trace contextRef="#ctx0" brushRef="#br0" timeOffset="173954.66">28187 17024 288 0,'-3'-54'83'0,"0"46"4"15,1 2-22-15,-2 4 13 0,0 2-14 16,-1 0-16-16,-4 5-20 0,-1 8-5 16,-7 11-2-16,-2 9 1 0,-6 8-3 15,-3 9-7-15,1 2-3 0,-2-1 0 16,3-2 0-16,2-3 0 0,1-1-2 15,2-3 0-15,2-2 3 0,2-2-3 0,4-4 2 16,3-8-1-16,2-2-1 16,3-6 0-16,1-4-2 0,2-2-1 0,1-6-3 15,1-3-1-15,0-3 1 16,0 0-1-16,0 0 1 0,0-2 1 0,4-5-2 16,3-6-2-16,4-5-26 0,3-4-25 15,-5-1-48-15,-9-11-51 0,-6 3-234 16</inkml:trace>
  <inkml:trace contextRef="#ctx0" brushRef="#br0" timeOffset="174842.9">28918 15566 85 0,'0'0'122'15,"0"0"-27"-15,7-62-34 0,-6 42-3 0,-1 1 2 16,0 6-3-16,-3 3-4 15,-5 4-5-15,2 6-7 0,-8 0-9 16,-4 11-16-16,-8 8-7 0,-8 12 0 16,-4 9 0-16,-3 9 5 0,4 8-1 15,1 6 4-15,5 5-4 0,4 7 0 0,1-1-3 16,1 8 2-16,1 8-4 0,2 6-1 16,-5 7-2-16,2 0 0 0,4-3 1 15,7-14-1-15,7-1-3 0,7-1 2 16,8 1-1-16,15 7-1 0,9-2-2 15,11 0 3-15,9 0 0 0,8-2 0 16,7-5 7-16,8-6 20 0,-1-9-16 16,2-9-6-16,-4-5 1 0,-3-9 0 15,-4-5-1-15,-3-5-5 0,-5-7 1 16,-7-4-3-16,-5-7 1 0,-9-4-1 16,-11-5-1-16,-9-5-5 0,-9-3-5 0,-7-9-14 15,-2-7-11-15,-7-10-18 16,-2-14-45-16,-6-22-31 0,4 0-138 15</inkml:trace>
  <inkml:trace contextRef="#ctx0" brushRef="#br0" timeOffset="175528.6">29374 15938 229 0,'0'0'142'0,"-3"-54"-90"15,3 38 2-15,3 7 5 0,-2 6 12 16,1 3-29-16,2 3-15 0,5 5-9 15,4 4 5-15,0 4 4 0,4 4 3 16,-4-1 0-16,1 3-3 0,-1 0-10 16,-4-3-6-16,2-2-3 0,2-2-3 15,1-3-3-15,1-3-1 0,2-5-1 16,3-4 0-16,3-3 1 0,3-6-1 0,-3-4 0 16,-3-3-3-16,0 0 1 15,-9 0 2-15,0-2 1 0,-4-1 0 0,-1 0-1 16,-3 3 1-16,-1 2 2 15,-1 7-2-15,0 3 0 0,-1 4 0 0,0 3-1 16,0 9-1-16,0 8 0 0,0 8 1 16,0 7 0-16,-3 3 4 0,1 2 6 15,-2 5-5-15,-3-2 2 0,-2 4-4 16,-3 1 2-16,-5-4 1 0,1-1 0 16,-6-4 0-16,-3-4-1 0,1-5 0 15,-3-3-3-15,4-7 0 0,-4-5-2 16,5-5 3-16,-1-5-3 0,1-5 0 15,2 0-2-15,2-9 2 0,-1-1 0 16,5-3 0-16,0-4-1 0,0-1 1 16,2-2 0-16,7 0-16 0,4-1-21 15,3-1-31-15,16-3-49 0,8-2-94 16</inkml:trace>
  <inkml:trace contextRef="#ctx0" brushRef="#br0" timeOffset="175812.49">29960 16102 414 0,'0'0'81'0,"0"0"-22"0,0 0-3 15,0 0 11-15,0 0-22 0,0 0-13 16,0 0-2-16,0 0 4 0,74-3-7 0,-49 1-9 16,2 0-7-16,-2 0-9 15,0-3-1-15,-2 1 0 0,4 1-1 16,2 1-6-16,-1 0-50 0,-1 1-36 0,4 0-36 16,-7-5-96-16,-2 0-104 0</inkml:trace>
  <inkml:trace contextRef="#ctx0" brushRef="#br0" timeOffset="176207.34">30536 15861 169 0,'0'0'162'15,"0"0"-91"-15,0 0 22 16,-5-54-12-16,4 52-20 0,-1 2-10 0,-2 6-15 16,-2 8-20-16,0 7 1 15,-6 6 19-15,-1 5 5 0,-1 2-5 16,2 0-15-16,0 0-9 0,-2 1-6 15,9-2-4-15,0-2-1 0,4 0 0 0,1-1-1 16,7-5 0-16,-1-5 0 0,8-5 0 16,0-6-1-16,3-5-1 15,0-3 2-15,2-1 0 0,2-4 0 0,-3-6 1 16,3 0 0-16,-1-2 0 0,-3 0 0 16,2 3-1-16,-3 3 2 0,2 2 3 15,-2 3 5-15,0 1-2 0,0 5 1 16,-1 4-3-16,-4 2-1 0,-3 3-1 15,2 3 0-15,-6 1-1 0,-4 3-1 16,-3-1-1-16,-11 1 1 0,-3 1-1 16,-8-1 1-16,-7 0 0 0,1-1-1 0,-6-4 0 15,2-5 1-15,5-2-2 0,2-5 2 16,2-1-2-16,6-3 0 0,1-2 0 16,1-1-5-16,2-2-22 15,-1 3-7-15,-1 1-27 0,-4-2-61 16,1 1-79-16,1-2-281 0</inkml:trace>
  <inkml:trace contextRef="#ctx0" brushRef="#br0" timeOffset="176541.37">29241 16719 505 0,'0'0'50'16,"0"0"-27"-16,0 0 5 0,0 0 32 16,0 0-21-16,0 0-15 0,0 0-9 15,55-41-2-15,-13 39 2 0,10 2 8 0,12 0 1 16,8 1 0-16,11 0-1 0,9 1 2 16,6-1-7-16,5 0-7 0,4 1 3 15,9-2-1-15,2 0 2 0,6 0 6 16,-5 0-8-16,-4-3-2 0,-8-2-10 15,-14 1 2-15,-11 0-3 0,-16-1 1 16,-19 3 1-16,-17 0-1 0,-20 0 1 16,-11 2-2-16,-19 5-15 0,-4 2-28 15,-11 2-24-15,-11 6-33 0,-9-2-22 16,-17 3-57-16,5-3-122 0</inkml:trace>
  <inkml:trace contextRef="#ctx0" brushRef="#br0" timeOffset="176957.63">30096 17085 288 0,'0'0'70'0,"0"0"-12"16,0 0-12-16,0 0 12 0,0 0 18 16,-58-45-36-16,47 38-6 0,-1 4-2 15,-2 3-4-15,-1 2-5 0,-6 9 1 16,-3 6-3-16,-1 10 0 0,-4 9-3 15,4 3-1-15,1 4-5 0,2-2-3 16,6-2-1-16,4-7-2 0,8-4-2 16,4-4-2-16,3-6 0 0,9-4-2 15,4-5-1-15,7-7 1 0,7-2 0 16,4-12 1-16,1-4-1 0,2-5 0 0,-2-2-2 16,-4 1 2-16,-5 0 0 15,-6 1 0-15,-4 1 1 0,-2 3 0 16,-7 2 1-16,2 3 7 0,-5 6 4 15,-3 5-1-15,0 1 0 0,0 4-4 0,2 6-7 16,3 5-1-16,0 4 3 0,5 6 2 16,1-2 8-16,7-3-5 0,3-3-1 15,7-5-2-15,7 0-1 0,0-4-2 16,9-5 0-16,-3-3-1 0,3-3-1 16,-1-7-13-16,0-7-27 15,0-5-16-15,0-7-55 0,4-14-69 0,-7-3-225 16</inkml:trace>
  <inkml:trace contextRef="#ctx0" brushRef="#br0" timeOffset="177258.07">31077 15772 495 0,'0'0'28'0,"0"0"14"0,56 18 10 15,-24 8 4-15,4 8-3 16,5 6-11-16,-3 8-4 0,-1 7-8 0,1 9-2 16,-2 12-3-16,-3 9-1 0,-8 9-5 15,-4 6-4-15,-15 3-4 0,-6-9-3 16,-11-1-3-16,-11 1-3 0,-8-4-2 16,-7 7 1-16,-10-6 4 0,-4-7 4 15,-2-6-3-15,-8-9-5 0,2-8 5 16,0-8 1-16,3-10-1 0,3-7-1 0,8-8-1 15,3-6-4-15,8-7 0 16,7-9 0-16,4-6-31 0,7-10-43 16,7-19-74-16,3-6-118 0</inkml:trace>
  <inkml:trace contextRef="#ctx0" brushRef="#br0" timeOffset="183636.52">18440 15731 108 0,'0'0'113'0,"0"0"-89"15,-58-54 2-15,31 50-3 0,-2 1-9 16,-8 3-7-16,-1 0-3 0,-7 3-2 16,-3 3-1-16,-2-1 0 0,-6 8-1 15,3-1 1-15,-4 4-1 0,1 4 0 16,4 4 2-16,-2 5-2 0,1 9 0 16,1 4 0-16,-2 10 1 0,4 5-1 15,0 3-1-15,2 4 1 0,11 4-2 16,1 0 0-16,8 4-19 0,2-7 2 15,7 0 8-15,3-3 7 0,4-3 1 16,4-7 0-16,6-1 3 0,2 5-1 0,0 5-20 16,0 18-36-16,0-5-15 15</inkml:trace>
  <inkml:trace contextRef="#ctx0" brushRef="#br0" timeOffset="183755.5">17532 17738 221 0,'12'68'13'0,"2"-44"-10"16,10 5-3-16,2-3-6 0,5-5-20 16,9-1-59-16</inkml:trace>
  <inkml:trace contextRef="#ctx0" brushRef="#br0" timeOffset="184248.18">18828 18031 144 0,'0'0'96'0,"50"-25"-75"0,-30 15 16 15,-5-1 8-15,0-4-17 16,-5 1-15-16,-1-2-1 0,3-4-10 0,-5-1 0 16,2-2 0-16,-4 1-2 15,3-5 1-15,-2 0-1 0,1-3 1 0,3 1 0 16,0-3 0-16,-1-1-1 0,4-2 0 15,3 2 0-15,1-2-1 0,3-1 1 16,4 3-1-16,-1-4-12 0,-1 1 0 16,4 2 0-16,-5-1-2 0,2 1 7 15,-2 1 8-15,-1-1 0 0,-1 2 0 16,-3-5 2-16,-3-1 7 0,1-2 6 0,-6-1 5 16,4-1-4-16,-5-1-1 0,2-4-5 15,-2 1-6-15,3-2-1 16,-6-1-2-16,-3-4-1 0,-1 1 0 15,-1 2-3-15,-8 5-6 0,-3 6 7 16,-4 3 2-16,-7-1-1 0,-3-1 1 0,-2 0 0 16,-1-2 0-16,1-3 2 0,1-3-1 15,3-4-1-15,-1-4 0 0,3-1 0 16,-2-1-1-16,0 3 1 0,0 3 0 16,-3 9 0-16,-2 5 0 0,-2 6 0 15,-2 7 10-15,-4 4-4 16,-2 7 2-16,-3 4-3 0,4 4-2 0,-1 3-2 15,3 1-1-15,8 0-43 0,5-6-15 0,12-4-102 16</inkml:trace>
  <inkml:trace contextRef="#ctx0" brushRef="#br0" timeOffset="184849.43">18782 15648 267 0,'0'0'56'15,"13"-59"-48"-15,2 36-2 0,1-4 5 0,4 0-7 16,2-1-3-16,3-2-1 16,1-1 0-16,4 1 0 0,1 0 2 0,4-1-2 15,6 3 1-15,0 0 7 0,5 1 10 16,3 3-1-16,4-1 1 15,5 1-3-15,4 0-4 0,9 0-2 0,1 0 1 16,6 3-5-16,2-1-1 0,-2 3 0 16,3 0-4-16,-2 0-2 0,0 1 2 15,-4 2 0-15,1 3 2 0,-4 1-1 16,-2 3 1-16,1 1 0 0,-3 3 1 16,0 3 2-16,2 2 0 0,2 2-1 15,1 6-3-15,6 0-1 0,-1 3 2 16,1 3 0-16,-2 4-1 0,-2 2-1 0,-3 5 1 15,-5 2-1-15,-3 3 1 0,-3 4 0 16,-3 3 0-16,-2 4 8 0,0 0 16 16,-4 1-9-16,1 2-2 0,-1-3 1 15,-1 2-6-15,-6-3-3 0,0 0-3 16,-6-2 1-16,-5-4-2 0,-5-4-2 16,-7-4 1-16,-5-7 0 0,-5-2-1 15,-2-6 0-15,-6-4 0 0,-1-3-10 16,0-2-42-16,0-2-16 0,0-10-47 15,-1-4-58-15</inkml:trace>
  <inkml:trace contextRef="#ctx0" brushRef="#br0" timeOffset="185055.13">22114 15360 288 0,'0'0'50'0,"0"0"-37"0,0 0 9 15,0 0 17-15,0 0 4 16,49 65-18-16,-40-45 0 0,2 1-13 0,2 0 2 15,-3 1-3-15,0-1-5 16,0 0-2-16,-2 0-2 0,-3-2 0 0,0 1 3 16,-5 0-3-16,0 1 2 0,-8 3-1 15,-5 2 1-15,-4 4-2 0,-6 3-2 16,2 2-1-16,-7 1-12 0,2-4-37 16,5-7-46-16,6-9-28 0</inkml:trace>
  <inkml:trace contextRef="#ctx0" brushRef="#br0" timeOffset="185883.15">22961 15619 215 0,'0'0'44'0,"-43"-51"-37"15,11 30-5-15,-6 4 3 0,-9 2-3 16,-6 5-2-16,-6 2 2 0,-3 5-2 16,-3 3-15-16,-1 0 8 0,-1 6-6 15,0 3-3-15,1 4 6 0,1 2 5 16,2 5 0-16,2 1-15 0,1 5 2 16,2 1 2-16,0 3-7 0,-1 3-17 15,4 2 0-15,1 4 26 0,3 1 14 16,6 4 2-16,2 0 20 0,8 4 0 15,5-1 3-15,9 1 1 0,7 0-7 16,10 3 0-16,4 3 0 0,9 3-15 0,6-1-3 16,3 2 1-16,3-1-2 15,-1 0 0-15,-1-3-1 0,1-1-5 0,-7-6-1 16,-3 0-1-16,-1 2 2 16,-3 1 3-16,0 6 0 0,-2 1 3 0,-2-2 0 15,0 0 0-15,-1 1 3 0,0 2-1 16,-1 1 1-16,3-3-3 0,-2-4 1 15,3-4 8-15,2-3 9 0,2-2-2 16,4-1 5-16,-1-3-1 0,2-2-1 16,2 0 0-16,1-1 1 0,2-3-11 15,3 2-3-15,0-1-1 0,4-2-3 16,0 2-1-16,-1-2-1 0,4 0 0 16,-3-2 0-16,7-2 0 0,3-2 0 15,3-1 0-15,0-2 0 0,3-4-1 16,2-4 1-16,3-5 0 0,-1-2 1 15,4-3-1-15,5-3 0 0,1-2 0 16,3 0 2-16,0 0 2 0,1 0-3 0,-3 0-1 16,1 0 0-16,-5-4 1 0,0-4-1 15,-7-2 1-15,1-3-1 0,-3-2 0 16,-3-4 1-16,2-2 2 0,-3-2 5 16,0-4-5-16,1-2 0 0,0-3-1 15,3-1-1-15,-5-3-2 0,4-2-4 16,-6 0 0-16,-2-1 2 0,-2-1 2 15,-4 1 1-15,-5-2 1 0,-3 0 7 16,-3-1 6-16,-5-1 3 0,0 1-1 16,-7-4-6-16,0-7 2 0,0-4-7 15,-1-7 0-15,-3-5-4 0,0-3-1 0,-1-1 0 16,0 1 2-16,-1-10-2 0,-3 5 1 16,-3-1 1-16,0 3 0 0,-6 9 7 15,0-4 14-15,-5 2-1 0,-2-1-6 16,-9-2 3-16,-6 4-4 0,-6-1-1 15,-7 6-8-15,-8 4-3 0,-6 3 0 16,-9 3-3-16,-11 1-44 0,-11-1-93 16</inkml:trace>
  <inkml:trace contextRef="#ctx0" brushRef="#br0" timeOffset="192691.43">18182 17149 165 0,'0'0'335'0,"-11"-67"-313"15,10 45 15-15,1 7 7 0,0 7 18 16,0 5-17-16,0 3-15 0,2 4-21 15,8 8-8-15,2 8 6 0,2 9 11 16,6 7 7-16,-3-1-6 0,2 0-6 16,-4-4-2-16,0-5-1 0,1-1-3 15,0-3 0-15,4-2-2 0,-2-5-1 16,1-4 0-16,5-4-2 0,2-6 0 16,3-1 1-16,0-12-2 0,1-2 3 0,-2-6-3 15,-3-2 1-15,-4 0-1 16,-7-3 1-16,-4-3-1 0,-2-6 0 0,-4-3 1 15,-3-1 4-15,-1 2 5 16,0 4-3-16,0 6 0 0,-2 7 1 0,1 8 0 16,0 6 1-16,0 3-1 0,0 1-2 15,1 1-3-15,0 0-4 0,-1 9-1 16,-2 5-1-16,1 11 2 0,-2 7 0 16,3 7 1-16,-1 5 0 0,2 4 0 15,-1 5 2-15,1 5 1 0,-1 7 3 16,0 1 1-16,1 6-5 0,-1-2 0 15,-1 4-1-15,-2-2 0 0,1 0 0 16,0-1-1-16,-2-5-1 0,-4-3-2 16,4-5-2-16,-5-6 4 0,4-3 0 15,-6-7 1-15,3-4-1 0,-2-4 0 16,-3-8 0-16,0-3-1 0,-1-6 1 16,5-5 0-16,-3-2 1 0,-4-3-1 0,-3-1 0 15,-5-2 1-15,1-3 0 0,-8-1-1 16,-8-10 1-16,2-6 0 15,2-5 0-15,4-6 0 0,7-4 0 0,4-9 2 16,7-10-3-16,8-7 0 0,6-4 0 16,8-4 0-16,16 1 0 0,10 2 0 15,9 3 0-15,13 2 0 0,7 3 0 16,6 4 0-16,6 6 0 0,2 4 0 16,4 6-41-16,1 2-48 0,7-10-126 15,-8 0-378-15</inkml:trace>
  <inkml:trace contextRef="#ctx0" brushRef="#br0" timeOffset="199947.08">27775 17038 160 0,'0'0'16'0,"0"0"160"0,0 0-141 16,-20-65 30-16,15 50-8 0,1 0 4 16,2 3-14-16,1 1-12 0,0 3-1 15,1 2-2-15,0 2-5 0,0 1-2 16,4-1-10-16,2 2-2 0,2 1-6 0,5 1-2 15,2 4 0-15,5 6 1 16,4 4 0-16,-3 6 1 0,2 5 2 0,1 3 3 16,1 2-2-16,-1 5-4 15,0 2 1-15,4 3-2 0,1 0 0 0,1-2-1 16,4-1 0-16,2-3-1 0,3-3 0 16,-2 0 0-16,0-1 0 0,-2-3-1 15,-6 0-1-15,-2-2 0 0,-5-1 1 16,-5-4-1-16,-3 1 0 0,-3-5-1 15,-5 0 2-15,2-4-1 0,-7-3-1 16,1-2 2-16,-1-4 1 0,-1 0-2 16,0-3 0-16,0 0 0 0,0 0 2 15,0 0-2-15,-2-3 1 0,-6-5-1 16,1-1-1-16,-4-2-24 0,-2-4-44 16,1 1-39-16,-4-1-9 0,1-8-98 15</inkml:trace>
  <inkml:trace contextRef="#ctx0" brushRef="#br0" timeOffset="200280.74">28156 16933 503 0,'0'0'9'15,"0"0"22"-15,0 0 33 0,0 0-1 16,0 0-14-16,0 0-27 0,0 0-12 15,0 0-8-15,-41 19 0 0,27 14 8 16,1 8 15-16,-2 6-7 0,-4 5-3 16,0 2 1-16,0-3 3 0,1-3-6 15,-4-3-4-15,4-1 0 0,0-1-1 16,1-6 3-16,2-1-2 0,1-5-2 0,3-5-4 16,2-3 3-16,2-5-2 15,1-2 1-15,2-5-3 0,1-5 1 0,2-1-2 16,1-4 0-16,0-1 0 0,0 0-1 15,0 0 1-15,0 0 1 0,0 0-1 16,0 0-1-16,-1 0 1 0,0-1-1 16,-1-3-24-16,2-5-20 0,0-2-34 15,2-4-29-15,8-9-44 0,0-2-127 16</inkml:trace>
  <inkml:trace contextRef="#ctx0" brushRef="#br0" timeOffset="202700.47">31947 16802 268 0,'0'0'107'0,"0"0"-78"0,1-26-1 15,-5 16 40-15,-3 0-9 0,-6 1-28 16,-4-1-14-16,-3 3-7 16,-5 2 0-16,1 4 2 0,-4 1 0 0,1 5 3 15,3 7 0-15,4 2-3 16,2 4-3-16,4 2 2 0,4 1-8 0,6 1 1 16,4-3-1-16,1 0 0 0,8 1-2 15,5-2 0-15,2-1 1 0,4-2-1 16,2-3 1-16,4-5-1 0,-4-2 0 15,1-5 0-15,-1-1 0 0,-4-10-1 16,-3-1 1-16,-5-4 0 0,2-3 0 16,-4-4 0-16,-2-5 1 0,-3-3-2 15,-1 0 2-15,-1-10-2 0,-1-3 2 0,0-2-1 16,0-1 0-16,0 2 0 16,0 3 0-16,-1 4-1 0,1 7 1 15,0 5 9-15,0 10 7 0,0 4-1 16,0 5 2-16,0 4 2 0,0 2 2 15,0-1-5-15,0 2-9 0,0 0-5 0,0 4-2 16,1 10-1-16,4 6 0 0,2 8 0 16,-2 2 4-16,5 3 3 0,-4 0 3 15,2 1-4-15,-4-1-2 0,1 2-3 16,1 3-1-16,-2 0 0 0,0 7-2 16,-2 2 1-16,-2 0-20 0,0-1-56 15,0-4-45-15,-8-4-80 0,-2-11-203 16</inkml:trace>
  <inkml:trace contextRef="#ctx0" brushRef="#br0" timeOffset="202966.94">31523 17254 446 0,'0'0'37'0,"0"0"10"15,0 0 13-15,0 0-8 0,0 0-13 16,72 11-6-16,-33-9-7 0,4-2-3 15,5 0 0-15,3 0-2 0,1 0-5 16,6 1-4-16,-4-1-4 0,0 2 0 16,0 0 10-16,-4-1-10 0,-4-1 6 15,-5 0-8-15,-9 0 1 0,-9-1-2 16,-9-2-2-16,-6 1-1 0,-6 2-2 16,-2-3 0-16,-1 1 0 0,-9 1-21 15,-2 1-58-15,-7 0-42 0,-4 0-40 16,0 1-111-16</inkml:trace>
  <inkml:trace contextRef="#ctx0" brushRef="#br0" timeOffset="203820.54">31625 17416 486 0,'0'0'9'16,"-59"51"5"-16,28-27 53 0,1 1-7 15,4 0-19-15,4 2-15 0,7-3-9 16,6 1-9-16,6-4-2 0,3 3 0 15,7-6-4-15,2-1 0 0,7-2-1 16,0-4 0-16,2-2-1 0,-1-3 1 16,3-3-1-16,1-3 0 0,-2 0 0 15,0-9 0-15,0-1-1 0,0-3 1 16,-1-6-1-16,-2-3-2 0,0-4 1 16,-1-2 1-16,2-6 0 0,-2-3 1 0,-1-2 1 15,-2-3-1-15,-4-3 1 0,-1 4-1 16,-3 2 0-16,-3 10 2 0,-1 8 3 15,0 9 11-15,0 7 20 0,0 4-7 16,0 1-16-16,0 1-9 0,0 8-3 16,0 6 0-16,-1 8 3 15,-1 6 10-15,-2 3 3 0,1 0-5 0,1-1-5 16,2-2 2-16,0-1-3 0,0-1-2 16,8-1-2-16,1-3 0 0,3-4-1 15,4-1-1-15,1-3 0 0,3-5 1 16,0-3-1-16,4-5-1 0,-2-2-4 15,1-7-6-15,-2-4 0 0,-4-3 1 16,0-4 5-16,-3-3 3 0,-4-1 2 16,3-6-1-16,-1 1 1 0,-3 0 0 15,1 4 0-15,-4 8 0 0,-1 6 1 0,-3 6-1 16,-2 3 1-16,0 2-1 0,0 6-1 16,-2 4 1-16,0 4 1 0,1-1 3 15,1 0 1-15,2 1-5 0,4-2 2 16,4-2-2-16,0-2 1 0,1-3 1 15,0-1-2-15,-1-5 0 0,0-1 0 16,0-1 0-16,-1-5 0 0,-2-1 0 16,1-2 0-16,-1-2 1 0,0-1-1 15,-2-4 0-15,1-1 1 0,2 2-1 16,-3 0 0-16,0 3 0 0,1 3 0 16,-4 4 0-16,1 2 1 0,-2 2-1 15,-1 1 0-15,0 0 0 0,0 7-2 16,-1 2 2-16,-3 7 0 0,-1 2 1 15,-1 3 2-15,0 3 0 0,-2 3 0 16,4 5-2-16,1 4 1 0,2 7 1 16,0 3 1-16,1 3 0 0,0 2-4 15,2 2 3-15,0-1-3 0,3 2 0 0,0-1-5 16,0-4 5-16,-5-3 2 0,0-4-2 16,-7-4 0-16,-5-6 0 0,-7-4 0 15,-3-7 0-15,-6-4 0 16,-3-8 0-16,-4-2 1 0,0-6-1 0,0-1 0 15,4-6 0-15,6-5 2 0,7-7-2 16,3-2 0-16,9-6 1 0,4-5 0 16,2-6 0-16,8-7 0 0,6-1-1 15,1-2 0-15,4 4 1 0,2 1-1 16,3 3 1-16,1 3-1 0,3 0 1 16,1 1-1-16,3 2-12 0,2-3-46 15,7-10-83-15,-5 1-204 0</inkml:trace>
  <inkml:trace contextRef="#ctx0" brushRef="#br0" timeOffset="204452.61">32412 16579 422 0,'0'0'49'16,"0"0"-7"-16,0 0 14 0,0 0 6 16,0 0-29-16,0 0-19 0,28 23 20 15,-16-6-4-15,2-1-2 0,3 1-1 16,-4-3-7-16,4-4-10 0,-1 2-7 15,4 1-1-15,4-1 0 0,1-3-1 16,2-1 0-16,0-4-1 0,-3-4 0 16,-2 0-10-16,-7-6-9 0,-2-2 5 15,-5-5 10-15,-3-1 2 0,-1-5 1 0,-2 0 2 16,-2 0 1-16,0 2-2 16,-2 4 0-16,0 5 1 0,2 1-1 15,-2 4 2-15,2 3 6 0,0 2-2 16,-1 10-6-16,0 8 1 0,0 1-1 0,-1 5 16 15,1 3 3-15,-2-2 1 0,-6 5-2 16,0-1 0-16,-3-2 1 0,-3 2-5 16,-1-2-3-16,-1 0-3 0,0 1-3 15,0-4-2-15,2 2-2 0,1-3-1 16,3-2 1-16,2-2-1 0,4-4-5 16,4-3-35-16,1-5-37 0,6-3-43 15,8-6-37-15,1-6-122 0</inkml:trace>
  <inkml:trace contextRef="#ctx0" brushRef="#br0" timeOffset="204612.07">32759 16782 491 0,'0'0'4'16,"0"0"15"-16,0 0 34 0,0 0 7 16,0 0-12-16,0 0-24 0,67-3-10 15,-32 3-5-15,2 0-7 0,0 0-2 16,-2 0 0-16,-5 0-2 0,-5 0-51 15,-5 0-38-15,-2-4-74 0,-3 1-21 16</inkml:trace>
  <inkml:trace contextRef="#ctx0" brushRef="#br0" timeOffset="205002.29">33131 16594 342 0,'0'0'2'16,"0"-60"25"-16,0 46 36 0,2 6 10 15,-1 4-5-15,0 4-18 0,3 3-22 0,0 8-20 16,3 4-1-16,2 7 14 0,-4 3 7 15,-1 3 1-15,-4 1 2 0,0-3-8 16,-2-3-9-16,-3 2-5 16,2-2-5-16,-3 4-2 0,1-1-1 0,2-2 1 15,2-3-2-15,0-2 0 16,1-6 1-16,0-2-1 0,0-4 1 0,0-3-1 16,0-4 0-16,2 0 0 0,1-3 2 15,6-5 0-15,0-4 0 0,3-3 0 16,5-1-1-16,-3 0 2 0,2 2 1 15,-1 5 5-15,1 2 2 0,0 3-5 16,0 3 0-16,-2 1-3 0,0 6-1 16,-3 1 0-16,-5 4 1 0,-2 0-1 15,-1 2-1-15,-3 3 1 0,-6-1 1 0,-2 1 3 16,-6-1-4-16,-2-1 2 16,0-1 0-16,-3 0-1 0,2-4-2 0,2-1 1 15,3-2 0-15,-1-5-2 16,0 2 0-16,-2-3-2 0,0 0 0 15,-3 0-11-15,1 0-25 0,-3-1-21 0,-2 1-29 16,-4 0-36-16,4 0-129 0</inkml:trace>
  <inkml:trace contextRef="#ctx0" brushRef="#br0" timeOffset="205270.95">32560 17158 483 0,'0'0'9'0,"0"0"21"0,0 0 38 16,0 0-7-16,0 0-15 0,0 0-4 15,0 0 8-15,0 0-22 0,43 32-3 0,-12-29-1 16,11 2-5-16,7-2-6 0,7-2-3 16,6 1-3-16,3-1-1 15,-3-1 0-15,0 0-3 0,-1-1 0 0,-10-4 0 16,-3-1 0-16,-10 0-3 0,-8-1 2 15,-8 2-2-15,-10 2-1 0,-8 0 0 16,-4 0-9-16,-3 3-38 0,-6 0-53 16,-9-1-52-16,1-3-144 0</inkml:trace>
  <inkml:trace contextRef="#ctx0" brushRef="#br0" timeOffset="205652.74">32946 17236 501 0,'0'0'16'0,"-54"28"6"0,19-13 57 16,-2 3-16-16,-1 2-15 0,5 1-9 0,2 2-5 15,8-2-11-15,3 0-3 16,7-1-3-16,4-1-2 0,5-1-7 0,4-3-2 16,0 0-4-16,3-4 1 0,6 0 0 15,-1-3-2-15,4-2 1 0,4-1 0 16,0-3-2-16,3-2 0 0,0 0 0 15,2-4 0-15,-1-5-11 16,-1-3 1-16,-1-4 3 0,-5-1 2 0,-1-4 4 16,-3-3 1-16,-1-2 0 0,0 1 0 15,-4 1 0-15,1 6 1 0,-2 5-1 0,-1 5 1 16,-2 4 5-16,0 4 3 16,0 0-1-16,1 6-6 0,1 8 0 15,4 3 8-15,1 4 9 0,2 2 0 16,2 0-4-16,5-4-7 0,2-3-3 15,5 0-1-15,3-2-3 0,1-3 2 0,2-4-2 16,-2-2-1-16,1-4-3 0,-3-1-29 16,2-6-17-16,-6-3-37 15,-4-4-44-15,-3-8-83 0</inkml:trace>
  <inkml:trace contextRef="#ctx0" brushRef="#br0" timeOffset="205937.06">33308 16497 537 0,'0'0'26'0,"0"0"-20"16,59 25 7-16,-36-3 41 0,3 12 3 16,-1 1-12-16,-3 8 2 0,-5 5-15 15,-3 2-5-15,-3 7-6 0,-5 2-1 0,-4 5-5 16,-2-3-7-16,-10 2-4 0,-9 2-1 15,-5-3-2-15,-7-4-1 0,-7-2 1 16,-4-9 0-16,-3-3-1 0,1-5-5 16,-6-2-11-16,1-5-9 0,-5-1-8 15,-1-4-13-15,1-4-3 0,3-4 5 16,2-6-7-16,5-4-24 0,-3-7-56 16,10-2-70-16</inkml:trace>
  <inkml:trace contextRef="#ctx0" brushRef="#br0" timeOffset="206240.03">32384 16341 424 0,'0'0'21'16,"0"0"0"-16,0 0 30 0,0 0-16 0,0 0-13 15,27 83 13-15,-25-32 1 16,-2 8 6-16,-2-3-12 0,-6 4 0 0,0 7 6 16,-3 6-9-16,-3 10-5 15,5 3 7-15,2 4-6 0,4-2-4 0,3-5-3 16,4-8-3-16,7-8 0 0,3-10-1 16,8-7-4-16,4-6-6 0,3-5-2 15,4-8 3-15,1-3-1 0,-1-8-2 16,0-1 1-16,-5-7-1 0,-4-4 0 15,-3-2-20-15,-6-3-28 0,-4-3-65 0,0-12-100 16</inkml:trace>
  <inkml:trace contextRef="#ctx0" brushRef="#br0" timeOffset="211141.51">22183 11158 326 0,'0'0'52'16,"-4"-57"13"-16,1 36-7 0,1 3 8 15,1 5-24-15,0 7 4 0,1 2-6 16,0 4-8-16,0 0-2 0,0 4-11 16,0 10-8-16,3 8-8 0,1 10 3 15,-4 7 15-15,0 3-4 0,-4-1-8 16,-1-5-5-16,2-5-2 0,3-2-2 15,0-4 0-15,2 0 0 0,3-5 0 16,1 2 0-16,-2-4-39 0,2-3-49 16,-3-2-35-16,-3-6-131 0</inkml:trace>
  <inkml:trace contextRef="#ctx0" brushRef="#br0" timeOffset="211359.39">21821 11560 266 0,'0'0'148'0,"0"0"-84"16,0 0-27-16,0 0 18 0,0 0-4 16,0 0 1-16,80 28-11 0,-39-24-8 15,6 1-3-15,1-4-4 0,1 1-10 16,-1-2-1-16,-1 0 6 0,-3 0-3 16,-2-6-9-16,-3 1-2 0,0-2-4 15,-5-1-3-15,-5 2 0 0,-5-1-1 16,-4 3 1-16,-9 1-37 0,-4 3-35 15,-4 0-43-15,-3 4-75 0,0 3-103 0</inkml:trace>
  <inkml:trace contextRef="#ctx0" brushRef="#br0" timeOffset="211825.52">22215 11673 24 0,'0'0'347'0,"0"0"-271"15,-69 10-20-15,43-3 14 0,2 1-21 16,0 1-18-16,1 1-3 0,1 3-7 16,-1 6-5-16,4 2-4 0,-2 3 2 15,2 6 1-15,0 2-4 0,3 3 2 16,3 0-1-16,-1 1-4 0,5-2-2 16,4-5-1-16,5-1 1 0,1-5-1 0,6-6-5 15,3-3 1-15,3-5-1 16,3-3 0-16,2-6 0 0,3-3 0 15,6-9 2-15,-5-5-1 0,1-4 1 0,-2-2 0 16,-4-2-2-16,-1 2 1 0,-4-3-1 16,-1 4 0-16,-2-2 1 0,-2 4-1 15,2 1 1-15,-5 1 1 0,-1 5 0 16,0 4 3-16,-2 3 6 0,0 6 2 16,-1-2-3-16,0 2 0 0,1 5-3 15,2 8-7-15,-1 6 1 0,0 7 2 16,0 5 3-16,0 2-1 0,0-1 0 0,0 2-2 15,4-5-1-15,-1-2-1 16,7-4 1-16,4-2-2 0,3-9 2 0,4-2-2 16,2-9 0-16,2-3 0 15,3-12 2-15,1-11-2 0,0-3 1 16,0-4 1-16,-7-5-2 0,-1 2-1 16,-5-1-1-16,-1-4-24 0,-1-4-72 0,-4 1-127 15</inkml:trace>
  <inkml:trace contextRef="#ctx0" brushRef="#br0" timeOffset="212977.63">23608 11173 228 0,'0'0'13'0,"14"-81"60"0,-11 50-45 15,-3 3 29-15,-1 3-24 0,-7 4-10 16,-5 3 13-16,-4 3-7 0,-6 3-3 16,1 3-5-16,2 4-5 0,-4 5-4 15,3 0-3-15,3 11 3 0,0 5 0 0,2 10-3 16,-1 9-5-16,4 10 1 15,5 9 4-15,1 10 10 0,5 4-10 16,2 8 7-16,0 4-4 0,1 3-4 0,2-1-1 16,-2-3-3-16,-1-3-1 0,0-1-1 15,-4-7 0-15,-2-4-1 0,-8-8 1 16,2-9-1-16,-2-7 0 0,-3-9 0 16,2-7 0-16,-4-8-1 15,0-5-1-15,-1-5 1 0,0-6-7 0,-3-2-48 16,1-13-22-16,-1-4-56 0,-1-5-100 15</inkml:trace>
  <inkml:trace contextRef="#ctx0" brushRef="#br0" timeOffset="213110.13">22848 11664 322 0,'0'0'33'0,"0"0"20"0,84-17 6 15,-42 14-8-15,9 2 6 0,2 0-25 16,6 1-14-16,-4 1-11 0,-5 3-7 15,-2 4-1-15,-6 1-82 0,-4-3-82 16</inkml:trace>
  <inkml:trace contextRef="#ctx0" brushRef="#br0" timeOffset="213349.68">23506 11792 413 0,'0'0'21'0,"0"0"20"16,0 0-4-16,0 0 29 0,50 57-17 16,-28-38-4-16,5 4-13 0,-3-2-2 15,2 1 1-15,-3-2-6 16,-1 1-10-16,-5 0-8 0,-1-3-5 0,-5 0-1 16,0-4 1-16,0 0-2 0,-5-3 0 15,0-2 0-15,0-1-9 0,-3-2-35 16,2-2-7-16,3-3-25 0,-2-3-43 15,4-9-98-15</inkml:trace>
  <inkml:trace contextRef="#ctx0" brushRef="#br0" timeOffset="213543.89">23800 11767 417 0,'0'0'13'0,"0"0"36"15,0 0-12-15,-70 37 17 0,45-4-14 16,-1 6-12-16,-1 4-6 0,-2 2-9 15,1-4-6-15,3 0-2 0,1-4 8 0,2-3 1 16,6-2 0-16,1-3-3 0,7-4-5 16,-1-3-2-16,6-6-2 0,2-2-2 15,1-3 0-15,0-4 0 0,0-7-54 16,0-2-91-16,2-10-245 0</inkml:trace>
  <inkml:trace contextRef="#ctx0" brushRef="#br0" timeOffset="-213533.77">24277 10768 139 0,'0'0'121'16,"0"0"-90"-16,0 0-7 0,0 0 4 15,0 0 3-15,0 0 1 0,0 0-5 16,0 0 6-16,-42 53-2 0,23-25-6 16,-4 7 0-16,-1 6 2 0,-2 13-10 15,1 8 2-15,-2 11-1 0,-1 14 3 16,-2 9-6-16,-2 9-3 0,0 8-4 15,6 0-2-15,5 1 2 0,5-8-4 0,10-7 0 16,6-11 1-16,2-11-3 0,9-6 1 16,4-8 4-16,1-7-1 0,1-5 6 15,-1-10-4-15,-1-6 9 0,0-7-1 16,-2-9-8-16,0-5-4 16,0-6-2-16,-1-2 0 0,3-6-2 0,1-10-29 15,2-7-32-15,-4-13-66 0,0-1-182 16</inkml:trace>
  <inkml:trace contextRef="#ctx0" brushRef="#br0" timeOffset="-212031.29">24452 11123 138 0,'0'0'143'0,"0"-52"-121"16,1 42 23-16,0 3 15 0,0 4 4 15,-1 1-16-15,0 2-1 0,0 0-28 16,2 6-13-16,2 8-4 0,0 6 6 16,0 2 19-16,0 3 4 0,2 0-10 15,-1-2-5-15,4-1-9 0,2-4-2 16,2-4-2-16,4-4-1 0,1-3 0 16,5-5-1-16,2-2 1 0,2-8 0 0,-3-3-1 15,1-4 0-15,-5-2 0 16,-7 1 1-16,-4-1-1 0,-2-1 1 15,-1-1-1-15,-3 0 1 0,1-2 1 16,0 1 4-16,0 5 3 0,-3 3-3 0,-1 7-3 16,0 3 1-16,0 1 1 0,0 1 0 15,0 2 0-15,1 7-6 16,0 7 1-16,0 5-1 0,0 7 3 16,-1 1-1-16,0 5 0 0,-3 3 1 0,-7-1-1 15,0 5-2-15,-5 0 2 0,-4 0 0 16,-4 2-1-16,-1-3 1 0,0-3 0 15,-1-5-2-15,-3-5 0 0,6-7 1 16,0-6 1-16,3-4 0 0,4-6-1 16,2-4 2-16,1-4 0 0,-1-9 0 15,4-1 0-15,-4-2-1 0,2-1 1 16,6 4-2-16,0 2-1 0,2 4 1 16,3 1-1-16,3-2-5 0,6 3-28 15,9-3-28-15,7-1-45 0,0-2-75 0,2-3-167 16</inkml:trace>
  <inkml:trace contextRef="#ctx0" brushRef="#br0" timeOffset="-211748.68">25050 11278 346 0,'0'0'69'0,"0"0"-1"16,0 0-10-16,0 0 17 0,0 0-24 16,0 0-13-16,0 0-7 0,0 0-15 15,-16-25-5-15,27 25-4 0,6 3-4 16,6-1 6-16,5 0 8 0,1-1-7 16,-3-1-3-16,1 0-3 0,-5-1-2 0,1-3-2 15,-6 1 1-15,-1-1-1 0,-5-1 0 16,0 3 0-16,-1-3-28 0,-2 0-30 15,4-1-19-15,1 1-38 0,-2-4-54 16,2 1-23-16</inkml:trace>
  <inkml:trace contextRef="#ctx0" brushRef="#br0" timeOffset="-211348.46">25501 11018 260 0,'0'0'31'0,"0"0"21"15,0 0 22-15,-11-53-1 0,8 52-18 16,-1-1-1-16,2 2-18 0,-1 4-10 15,0 6-13-15,-2 6-8 0,-3 2 6 16,1 5 9-16,-4-1 2 0,4-1-5 16,-1 1-6-16,3-2-1 0,-1 1-3 15,1-4-4-15,4 1-2 0,1-2-1 16,0-1 0-16,1-1-1 0,7-2-2 0,1-3-4 16,4-5-21-16,2-1 12 0,-1-3 7 15,0-1 9-15,-2-4 1 0,1-2 2 16,3-1-1-16,-2 3 1 0,0-2-2 15,-3 3 1-15,-2 1 2 0,3 3-1 16,-3 0 2-16,1 7 0 0,5 3-1 16,-7 3 0-16,3 3 2 0,-7 3-3 15,-4 0 1-15,0 5-1 0,-8-1 0 16,-6 3 0-16,-6-4 1 0,-4 0 1 16,-4-2 2-16,-8-4-2 0,2 0 3 15,-1-6-5-15,2-5-1 0,6-2-1 16,4-3 0-16,4-7 1 0,5 0-1 15,2-6 1-15,5 3-1 0,1-5 0 16,1 1 0-16,4 0-1 0,1 1-2 0,6 6-22 16,1 1-27-16,3 2-59 0,-2 2-123 15</inkml:trace>
  <inkml:trace contextRef="#ctx0" brushRef="#br0" timeOffset="-210962.81">24340 11757 300 0,'0'0'139'0,"68"-8"-92"0,-25 6-2 0,6 1 27 15,3-1-24-15,8 0-8 0,3-3-7 16,3 0-5-16,6 2-1 0,-3-3-5 16,1 2-2-16,-1-1-3 0,-5-2-2 15,-4 1 3-15,-2-2-8 0,-7-1-4 16,-9 0 7-16,-11 0-5 0,-10 2-3 15,-7-1-3-15,-10 1 0 0,-4 0 1 16,-1-1-1-16,-8 1-2 0,-6 1-2 16,-5 1-36-16,-4 5-33 0,1 3-28 15,0 6-30-15,3 3-74 0,7 1-117 16</inkml:trace>
  <inkml:trace contextRef="#ctx0" brushRef="#br0" timeOffset="-210514.34">25001 11915 386 0,'0'0'43'16,"0"0"5"-16,0 0 5 0,0 0 8 15,0 0-27-15,0 0-6 0,-24-54-2 16,14 40-5-16,1-1 2 0,-2 3-3 16,-1 3 1-16,3 3-1 0,-2 3-1 15,4 3-4-15,-4 5-1 0,-3 9-7 16,-4 8-5-16,-1 6 2 0,-4 9 0 15,0 2 5-15,5 1 1 0,4-4-2 16,6-5-1-16,3 0 1 0,5-9-4 0,4-1-2 16,6-7-1-16,5-7 0 0,7-4 0 15,4-3-1-15,7-9 1 16,2-4 3-16,-1-5-3 0,-3-1 2 0,-8-1-2 16,-8 2 1-16,-4 0-1 0,0-2-1 15,-6 4-1-15,0 0 1 0,-1 4 6 16,-2 5 2-16,-2 5-1 0,0 2 4 15,1-2-3-15,-1 2 0 0,2 0-6 16,-1 7-2-16,3 3-2 0,5 2 2 16,0 0 2-16,5 1 1 0,7-1 2 15,7-3 1-15,3-4 3 0,4-5-1 16,1 0-1-16,-3-10-4 0,-1-2 0 16,-4-4-2-16,-7 1-1 0,-1-3 1 0,-7-2-1 15,-3 3 0-15,-3-3-26 16,-1 0-26-16,1 0-49 0,2-5-59 15,2 0-174-15</inkml:trace>
  <inkml:trace contextRef="#ctx0" brushRef="#br0" timeOffset="-210146.39">25924 10625 299 0,'0'0'79'15,"14"-56"-69"-15,-10 52 50 0,-3 2 8 16,-1 2-10-16,0 0-28 0,3 6-13 0,3 10-9 16,1 12-1-16,3 12 26 15,3 7-8-15,-1 10 1 0,3 7-7 0,0 5 7 16,1 6-9-16,-2 3-1 15,0 5-3-15,-1 5 1 0,-4 3-8 0,0 5-5 16,-5-3-1-16,-3-1 0 0,-1-5 0 16,-2-7 0-16,-7-7 1 0,1-5 1 15,-3-8-1-15,-3-7 0 0,2-7 0 16,-2-7 1-16,1-8-1 0,2-8-1 16,3-7 0-16,-2-6 1 0,5-5 0 15,-2-5-1-15,-1-4 2 0,2-8-2 16,-1-6-26-16,4-8-53 0,0-9-82 15,2 1-365-15</inkml:trace>
  <inkml:trace contextRef="#ctx0" brushRef="#br0" timeOffset="-208074.96">22106 13158 322 0,'0'0'53'16,"0"0"-53"-16,0 0 0 0,0 0 0 0,0 0 0 16,0 0 0-16,-29-50-7 0,24 42 4 15,3 2 3-15,2 1 0 0,7 3-1 16,9 0-5-16,12 0 5 16,14 2 2-16,8 0-1 0,14 0 0 0,7 2 0 15,10 2-6-15,10-2-8 0,7 1 7 16,11-1 4-16,7-1 3 0,6-1 0 15,9 0 2-15,10 0 10 0,6-5 20 16,10-2 6-16,13-3 3 0,7-6-5 16,7 0-6-16,9-6 2 0,-3-1-10 15,7-6-8-15,0-5-11 0,-2-4 1 16,-6-6 0-16,-7-5-1 0,-6-5-3 16,-11-7-4-16,-12-1 4 0,-10-8 3 0,-15-7 1 15,-11-5-1-15,-15-4-2 16,-12-5 3-16,-14-4 4 0,-14-3 1 15,-12-5 4-15,-14-3-1 0,-11-1-3 16,-10-4-4-16,-13-3-1 0,-5 1-1 0,-15-3 1 16,-8 4-3-16,-7 1 1 0,-6 1-1 15,-6 3-1-15,-4 2-2 0,-4 2 1 16,-6 1 1-16,-6 2 3 0,-3 6-3 16,-9 5 2-16,-2 3-2 0,-4 5 1 15,-5 6-1-15,-6 2 2 0,-7 6-2 16,-3 2 0-16,-9 5 0 0,-4 3-5 15,-1 7 5-15,-5 2 1 0,1 6 2 16,-3 2 3-16,1 6-1 0,-5 4 1 16,-2 3-6-16,-3 5 1 0,-1 4 3 15,-1 6-4-15,-5 2 2 0,0 4 0 16,-3 3-2-16,-1 3 0 0,5 1-7 0,-1 7 7 16,6 1 3-16,6 5-1 0,6 4 1 15,0 5-3-15,8 1-3 0,3 2 2 16,2 3 1-16,10 1 0 15,0 1 1-15,2 5 0 0,2 1 0 0,2 3-1 16,0 2-5-16,2 6 5 0,3 2 0 16,1 2 1-16,7 4 0 15,5-1 2-15,6 5-1 0,6 0 3 0,4 5-1 16,8 2 0-16,4 4-2 0,7 4-2 16,3 7 2-16,1 3-1 0,2 7 1 15,2 1 3-15,2 5 2 0,2 0-2 16,4 4 2-16,1 5-1 0,5 0-2 15,8 6 3-15,6 6 4 0,6 3-1 16,16 6 0-16,14 0 5 0,16 2-1 0,16 0-2 16,16-2-4-16,19-4-4 15,17-9-1-15,21-1-2 0,16-9-2 16,11-13-50-16,1-15-90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9:11:30.0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7237 9971 165 0,'0'0'54'16,"0"0"21"-16,0 0-36 0,0 0 6 16,0 0 0-16,0 0-6 0,-45-43-6 15,42 40 0-15,3 3-2 0,0-1-4 0,0 1-4 16,0 0-5-16,0 0-5 0,0 0-3 16,0 0 0-16,0 0-4 15,5 4-6-15,6 4 1 0,4 6 0 16,5 3 6-16,4 8 0 0,6 6 2 15,3 4 10-15,5 6 7 0,-2-1-8 0,-1-1-6 16,-4-1-3-16,-3-7-6 0,0-2 3 16,-3-3 5-16,-2 0-7 0,-4-4-4 15,-4-3 1-15,-3-5 0 16,-5-1 1-16,-3-6-2 0,-1 0 0 0,-3-4 0 16,0-1 1-16,0-2-1 0,0 0 0 15,-6 0 0-15,-1-3-11 0,-3-2-28 16,1-6-15-16,0-2-19 0,3-5-44 15,0-5-80-15,2-1-80 0</inkml:trace>
  <inkml:trace contextRef="#ctx0" brushRef="#br0" timeOffset="253.5">7580 9886 272 0,'0'0'22'15,"0"0"15"-15,0 0 22 0,0 0 21 16,0 0-27-16,0 0 0 0,0 0-26 15,-56-18-5-15,39 42-7 0,-7 6-3 16,-3 11 1-16,-3 6 5 0,-2 3-2 16,0 2-2-16,0-1-4 0,2 4-1 15,-1-4-1-15,1-3-2 0,2-3-2 16,5-4 0-16,4-5 1 0,0-4-1 16,8-9-2-16,0-5 2 0,7-6-1 15,4-6-1-15,-1-2-1 0,1-3-1 16,0-1 1-16,3-4 1 0,9-8-2 15,4-6-6-15,9-7-43 0,4-5-49 16,4-3-107-16</inkml:trace>
  <inkml:trace contextRef="#ctx0" brushRef="#br0" timeOffset="863.29">8380 10062 356 0,'0'0'84'16,"5"-55"-31"-16,-3 40-11 0,-1 3 22 0,-1 5-19 15,0 4-4-15,0 2-6 0,0 1-10 16,0 0-6-16,0 5-9 0,0 8-8 16,3 7-1-16,1 7 2 0,-3 1 6 15,2 3 3-15,0-3-3 0,2-5-2 16,1-1-1-16,1-1-2 0,5-2-3 15,0 0 1-15,3-4 0 16,2 0-1-16,1-4 0 0,2-5-1 0,1-3 1 16,1-3-1-16,-1-4-1 15,-3-7 1-15,0-3 0 0,-3-1 0 0,0-3 1 16,-4-1-1-16,-1 1 0 0,1-3 0 0,-2 0 1 16,0-3-1-16,1 1 1 15,0 1-1-15,1 3 1 0,1 3-1 16,-1 3 2-16,0 6 1 0,0 2 0 15,-2 4 7-15,1 1-3 0,1 1-4 16,-1 5 1-16,2 1 5 0,0 6 1 16,-2-2 1-16,3 4-4 0,-3 2 3 15,-1-1 0-15,1 1-2 0,-3 0-3 0,-2-1-3 16,-1-1 1-16,-1 1-3 0,-2-1 0 16,-1-1 1-16,-2 0-1 0,-5 1-9 15,-1-2-18-15,-4 0-8 0,-2-2-19 16,0-1-45-16,-2-3-27 0,-1-4-94 15</inkml:trace>
  <inkml:trace contextRef="#ctx0" brushRef="#br0" timeOffset="1057.64">8435 9828 471 0,'0'0'6'0,"0"0"27"15,0 0 11-15,0 0 2 0,0 0-19 16,0 0-16-16,0 0-8 0,0 0-2 16,-17-31-1-16,30 31-15 0,6 0-61 15,9 0-54-15,1 0-146 0</inkml:trace>
  <inkml:trace contextRef="#ctx0" brushRef="#br0" timeOffset="2670.57">10259 9940 201 0,'0'0'102'0,"0"0"-42"0,-8-57-2 15,7 50 2-15,0 5-2 0,0 2-6 16,1 0-19-16,0 5-15 0,0 6-10 16,0 9-4-16,1 8 10 0,3 5 9 15,-1 4 3-15,1 4-2 0,0-1-4 16,-3-3-10-16,2-1-1 0,-3-4-4 15,0-1-1-15,1-5-1 0,-1-2-3 0,0-5 0 16,0-6 0-16,0-1 0 0,0-6 0 16,1-2-21-16,1-4-24 15,-1-1-18-15,3-8-45 0,-3-4-132 0</inkml:trace>
  <inkml:trace contextRef="#ctx0" brushRef="#br0" timeOffset="3059.62">10198 9881 254 0,'0'0'133'16,"0"0"-71"-16,0 0-18 0,0 0 9 15,0 0-16-15,0 0-14 0,65 14 6 16,-43 8 4-16,3 3-4 0,-5 2-7 16,2 6 2-16,2 2-4 0,-3-1-4 0,-2 1-3 15,1-3-5-15,-2-1-1 16,2 0-6-16,-5-2 0 0,-2-5 1 15,-2-5-1-15,2-6-1 0,-6-6 0 16,4-3 1-16,-1-4 1 0,-2-4-1 16,1-7 2-16,-2-6 1 0,-1-7-1 15,-3 1 1-15,-3-6 1 0,0-3 0 0,-1 0 0 16,-4-6-1-16,-1-2-1 0,-3 0 1 16,2 0-1-16,-1 0-3 0,2 7 2 15,3 3 1-15,1 10-1 0,2 5 1 16,0 6 4-16,0 3 4 15,2 3-3-15,2-1-5 0,4-1 2 0,0 3-2 16,6 2-3-16,4 0-2 0,3 2 2 16,6 3-1-16,-2-1-13 0,7 1-45 15,8-1-40-15,0-1-38 0,4-2-198 16</inkml:trace>
  <inkml:trace contextRef="#ctx0" brushRef="#br0" timeOffset="3506.58">11087 9910 391 0,'0'0'34'0,"0"0"19"16,0 0 8-16,0 0 0 0,-56-17-28 16,44 24-10-16,-3 5-9 0,-2 5-8 15,-3 7 0-15,3 6 2 0,3 5 3 0,3 4 2 16,3 0-3-16,6 0 1 0,2-2 3 15,6-4-4-15,2-5-3 16,5-3-1-16,3-4-1 0,1-8-2 0,4-4-1 16,3-6 2-16,0-3 6 0,5-12 0 15,1-6 0-15,-5-7-1 0,3-3-1 16,-9-4-3-16,-5 0-4 0,-7-1 1 16,-7-1 0-16,-6 1 1 0,-10 1 1 15,-2 3-1-15,-10 3-2 0,3 7-1 16,-4 6-2-16,-3 3 1 0,3 7-13 15,6 3-24-15,4 0-23 0,8 7-23 16,10-2-44-16,3 0-78 0</inkml:trace>
  <inkml:trace contextRef="#ctx0" brushRef="#br0" timeOffset="4023.82">11314 10158 224 0,'0'0'70'0,"0"0"-34"16,0 0 16-16,0 0 29 0,0 0-32 15,0 0 2-15,0 0-11 0,32 50-12 16,-23-40-3-16,-3-2-4 0,4-3-5 16,-2 1-3-16,3-3-2 0,0 1-4 15,-1-2-1-15,1-2-2 0,2 0 5 16,-1-6 1-16,1-2-1 0,3-2-2 15,-3-5-1-15,2-2 2 0,-3 1-2 16,-5-7 1-16,2 1 1 0,-3-5-1 16,-6-1-3-16,0-2-1 0,-6-1 0 0,-6 1-2 15,-3 4 0-15,-2 5 1 0,0 8-1 16,0 5-1-16,-1 6-1 0,0 2 1 16,-4 2 0-16,0 5-5 15,5-1 5-15,4 1 1 0,8-4 0 0,4-1-1 16,2 2-1-16,10-4-1 15,6 1 2-15,10-1 1 0,8 0 1 0,5 0 1 16,-2 0-1-16,-4 3-2 0,-3 7 0 16,-3 3-1-16,-8 10 1 15,-3 3 0-15,-2 4-1 0,-11 4 1 0,-4-3 1 16,-1 1-1-16,-7-1 1 0,-4-3-1 16,-1-2 2-16,7-7-2 0,2-3 1 15,4-7-1-15,5-6 0 0,9-3 0 16,6-6 0-16,5-10 9 0,4-4-3 0,2-5-5 15,-4-1-1-15,-4-2 0 0,-2 4 0 16,4 0-26-16,0-1-53 0,6-3-44 16,-1 1-128-16</inkml:trace>
  <inkml:trace contextRef="#ctx0" brushRef="#br0" timeOffset="4742.68">12014 9863 459 0,'0'0'41'0,"0"0"5"16,0 0 8-16,0 0-8 0,0 0-16 15,0 0-19-15,0 0 0 0,36 37 1 16,-32-11-5-16,1 6 0 0,-5-1 3 16,0 3-1-16,0-5-2 15,0 1-4-15,0-2-1 0,0-3 0 0,6-4 0 16,-2-2-2-16,4-6 0 0,-2-4 2 15,1-5-1-15,3-2-1 0,-4-2 0 16,4-7 0-16,-1-5 2 0,1-6-1 16,3-2-1-16,-1-3 2 0,-3-6-2 15,3 0 0-15,-4-1 0 0,2-3 1 0,-4-1 1 16,5 4-1-16,-3 3 10 16,1 6 2-16,5 9-1 0,-6 3-2 0,2 6-2 15,-4 3-1-15,5 2-4 16,-1 9-3-16,0 3 1 0,4 3 2 15,-1 2 0-15,-4 2-3 0,0 0 4 0,-5 1-1 16,4-1-2-16,-3 2-1 16,0-4 1-16,1 0-1 0,-1-4 0 0,-3 0-1 15,3-4 1-15,0-1 0 16,1-3 0-16,-2-1-1 0,3-3 1 0,-2-2 0 16,0-1-7-16,4-5 0 0,-1-5 7 15,3-5-1-15,0-2 1 16,-2-1-1-16,2-6 1 0,-4 1 1 0,6-3 0 15,-3-3-1-15,0 3 0 0,4 0 1 16,0 6-1-16,3 6 0 0,-2 6 2 16,2 5-1-16,0 3 0 0,0 8 0 0,0 6 1 15,-2 0 0-15,-6 6-1 0,0 1 1 16,-7-1 1-16,-2 4-1 16,0-4-2-16,0 0 1 0,2-2-1 15,5-2 0-15,1-3 0 0,8-4-6 16,4 0-31-16,9-3-42 0,5-4-20 15,6-2-84-15,-5 0-110 0</inkml:trace>
  <inkml:trace contextRef="#ctx0" brushRef="#br0" timeOffset="5295.64">13115 9951 436 0,'0'0'16'0,"0"0"20"0,-6-61 20 0,4 47-1 16,1 5-13-16,0 3 4 0,1 5-11 15,-3-1-10-15,2 2 6 0,-5 2-4 16,0 6-14-16,-9 6-10 0,-9 7-3 16,-1 5 1-16,-6 2 2 15,2 1-3-15,6-2 3 0,5-1 1 16,6-5-1-16,7-3-2 0,5-3-1 16,0-3 0-16,6-6 0 0,8-4-2 0,1-2 0 15,4-5-4-15,2-7 2 0,2-1-3 16,-3-3 4-16,-5-1 3 0,-2 4 0 15,-6-1 1-15,-2 2 0 0,1 6 0 16,-5 2 2-16,1 3-2 0,-2 1 5 16,2 3-4-16,1 6-2 0,5 5 1 15,-2 2-1-15,0 0 1 0,4-3 1 16,-4 0-1-16,5-4 1 0,4-1 2 0,2-3-2 16,3-3-2-16,1-2 3 15,2-1-1-15,-2-7 0 0,3-4-2 16,-3-4 2-16,-1-1 0 0,-2-3-2 15,-1-3 1-15,-3 4-1 0,-5-5 1 16,-2 2 0-16,-3-5 0 0,3 1 9 16,-3-4 0-16,-2-2-3 0,1 0-3 0,-2-5 1 15,0 0 0-15,0 5-3 0,0 6 1 16,1 8 1-16,-2 8 4 0,0 7 1 16,0 0 0-16,0 3 0 0,0 7-9 15,-3 9 0-15,-1 7 0 0,-3 8 1 16,-3 2 1-16,2 2-2 0,1-2 3 15,5 0 2-15,2-4-1 0,8 1-4 16,3-5 2-16,6-2-2 0,-1-3 0 16,3-2-4-16,1-5-27 0,-1-3-42 0,2-2-72 15,0 0-153-15</inkml:trace>
  <inkml:trace contextRef="#ctx0" brushRef="#br0" timeOffset="5892.89">14480 9894 365 0,'0'0'29'15,"0"0"6"-15,0 0 3 0,0 0 6 16,42 51 4-16,-32-25-13 0,-2 5-5 16,-4 1-5-16,-4-4-14 0,-4 0-8 0,-5-2 0 15,-2-4-1-15,1-7 0 16,-1-3-1-16,4-4 0 0,-3-6-1 16,5-2-2-16,-1 0-7 0,2-10 8 15,0-5-1-15,-4-3 2 0,5-4 0 0,-2-2 2 16,3-2-2-16,2 0 11 15,0-5 6-15,0-2 6 0,5-1-5 0,3-1-3 16,5 4-3-16,2 3 3 0,3 5 0 0,6 5-2 16,-3 6-3-16,7 4 0 15,-1 5-4-15,5 3 2 0,-2 0-3 16,0 5 3-16,-4 4 0 0,-8-2-2 16,-7 1-5-16,-5 0 1 0,-5 1-2 15,-1 3 1-15,-7 0-1 0,-4 2 1 16,-9 2 2-16,-4 1-2 0,-5-1-1 0,-2 1 0 15,-2 1 1-15,0-3-1 0,4 2-3 16,5-6 1-16,8-4 1 0,11-2 1 16,3-3 0-16,2-1 0 15,0-1 0-15,1 0-2 0,5 3 2 0,6 1 0 16,11 5 2-16,5 6-2 16,4 1 4-16,1 4 2 0,-5-1 3 0,-3-1-1 15,-4 2 0-15,0-4 3 16,-3 0-1-16,-5-3-6 0,1-3-2 0,-4-1-1 15,-1-4-1-15,0-2 0 0,1-2-15 16,1-1-28-16,4-4-46 0,2-8-45 16,1 1-118-16</inkml:trace>
  <inkml:trace contextRef="#ctx0" brushRef="#br0" timeOffset="6189.41">14929 9844 422 0,'0'0'14'0,"0"0"29"15,0 0 19-15,0 0-7 0,0 0-20 16,0 0-14-16,50-13 2 0,-33 33-2 16,-2 3 5-16,0 3 6 0,-3 0-2 15,-4 2-1-15,-2-1-9 0,-1-1-6 16,-2 0-3-16,3-2-1 0,-1-1-1 16,0-4-4-16,1-3 0 0,0-3 1 15,-1-6 1-15,2-4 0 0,1-3 4 16,1-2 4-16,0-8 4 0,5-5-6 15,-1-3-1-15,1-4-3 0,0-3-2 16,0-4-1-16,3 1 0 0,-3-3-1 16,1 2 0-16,1-2-5 15,-2-1 2-15,-3 4-1 0,0-3-1 0,-1 4-1 16,-2-3-4-16,2-2-43 0,2-5-69 0,-2 1-154 16</inkml:trace>
  <inkml:trace contextRef="#ctx0" brushRef="#br0" timeOffset="7392.91">4870 11947 366 0,'0'0'97'15,"0"0"-81"-15,0 0 7 0,0 0 37 16,0 0-9-16,0 0-19 0,0 0-9 16,0 0-13-16,0 0 5 0,62-38 0 15,-31 38 5-15,7 0 3 0,3 0-2 16,5 0-3-16,4 0 0 0,0 0-1 16,2 2 1-16,3-1-6 0,0 1-4 15,-4-1 3-15,-6 0-2 0,-4-1-4 0,-9 1-1 16,-7 0 1-16,-8 0 0 15,-8 1-4-15,-7-1 2 0,-2-1-2 16,0 0 2-16,0 0-3 0,0 0 1 16,-2 1 2-16,-3 1 0 0,-6 5-2 0,-6-2 1 15,-3 5 0-15,-5 0-2 16,0 5 0-16,-4 3 0 0,-2 1 2 16,-4 6-2-16,0 2 1 0,-9 4-1 15,-4 3 1-15,-3-1-1 0,0 2-1 0,-2 0 1 16,6 1 1-16,2-1-1 0,7-5-4 15,6 0 3-15,8-6 0 0,2-1 1 16,4-3-1-16,4-5 1 0,6 0 1 16,-1-3-1-16,4-4 0 0,3 0 0 15,0-5 0-15,2 2 0 0,-1-2 0 16,1-1 0-16,0 2 0 0,0-3-1 16,1 1 1-16,3 0 0 15,7-1 3-15,4-1-3 0,3 0 3 16,4 0 0-16,6-3 1 0,5-2-2 0,1 2 3 0,2-2 2 15,10 1-1-15,1-1-1 0,6-1 2 16,1 0 2-16,1 1-2 16,3 0-7-16,-5-2 0 0,-5 1 2 15,-4 2 2-15,-11 2-2 0,-8 0 1 0,-6 0 3 16,-9 2 0-16,-7-1-3 16,-3 1 1-16,0-1 0 0,0 0 0 0,-3 1-2 15,-2 0 1-15,-7 0-3 16,-2-3 0-16,-2 0 0 0,4-3 0 15,2-1 0-15,1-5-10 0,7 1-28 0,2-7-24 16,13-4-67-16,3 1-116 0</inkml:trace>
  <inkml:trace contextRef="#ctx0" brushRef="#br0" timeOffset="7959.2">6761 12125 206 0,'0'0'223'0,"0"0"-149"16,0 0 2-16,0 0-11 0,0 0-16 15,0 0-12-15,-8 5 4 0,12-5-2 16,2 0-14-16,8 0-7 0,5 0 2 16,6 5 3-16,3-1-1 0,4-1-4 15,4-1 3-15,1 1-4 0,1-2-1 16,1 0-3-16,2-1-3 0,-5 0-4 15,-5 0-2-15,-3 0-4 0,-6 0 0 16,-4 0 0-16,-4-1 0 0,-7 1 0 16,-4 0 0-16,-1 0 0 0,-2 0 0 0,0 0 0 15,0 0 0-15,0-1-11 16,-2 1-21-16,-1 0-15 0,0 2-14 0,-4 7-32 16,-4-3-13-16,-1 2-36 0,-5 0-72 15</inkml:trace>
  <inkml:trace contextRef="#ctx0" brushRef="#br0" timeOffset="8227.31">6776 12362 383 0,'0'0'56'0,"0"0"2"0,0 0 12 16,0 0 3-16,0 0-20 0,69 21-1 15,-36-20-4-15,5 0-14 0,3-1-5 16,1 0-3-16,4 0-3 0,0-2-8 15,2 1-1-15,0-2 2 0,0 2-2 0,-1 0-2 16,-3-3 6-16,-8 3-8 16,-6 0-3-16,-7-1-2 0,-11 2 2 0,-5 0-7 15,-5 0 0-15,-2 0 0 0,0 0 0 16,0 0 0-16,-5 0 0 0,-2 0 0 16,-7-2 0-16,-3 1 0 0,-1-3-9 15,0-3-27-15,1 2-26 0,3-7-33 16,0-4-69-16,9-2-194 0</inkml:trace>
  <inkml:trace contextRef="#ctx0" brushRef="#br0" timeOffset="9841.93">8949 12039 133 0,'0'0'5'0,"0"0"167"0,0 0-132 0,-38-54 18 16,27 44 0-16,1 1-8 0,0 3 9 15,6 3-14-15,1 2-4 16,2 1-4-16,1 0-5 0,0 0-5 16,0 3-13-16,5 7-7 0,9 6-3 0,4 6 15 15,10 6 7-15,2 3 0 0,3 2-7 16,0-2-4-16,-2 0-4 0,1-3-1 15,-2-3 1-15,2-2-4 16,0-1-1-16,-3-1 1 0,-3-4-2 0,-5-2-4 16,-4-6 0-16,-5-3 2 0,-5-4-1 15,-3 1-2-15,-4-2 0 0,1 0 1 16,-1-1 0-16,-1 0-1 0,-3-2-20 16,-5-7-18-16,2 0-29 0,-3-7-35 15,3 0-17-15,2-2-75 0,1-2-68 16</inkml:trace>
  <inkml:trace contextRef="#ctx0" brushRef="#br0" timeOffset="10093.39">9198 11933 349 0,'0'0'22'0,"0"0"28"16,0 0 15-16,0 0 7 0,0 0-14 16,0 0-8-16,0 0-21 0,0 0-8 15,0 0-5-15,-35 1-2 0,19 29 12 16,-4 6-3-16,-3 4-1 0,-6 2-10 15,-2-2-5-15,-2-1-2 0,1 0-2 16,-1-4-3-16,4 1 1 0,3-6 0 16,2-2 1-16,4-3-1 0,6-4 0 15,5-6 2-15,1-4 2 0,4-5-5 16,3-3 0-16,1-3 0 0,0 0 0 16,4-3 0-16,8-11-19 0,6-2-33 15,13-8-45-15,5-4-100 0,3 3-276 16</inkml:trace>
  <inkml:trace contextRef="#ctx0" brushRef="#br0" timeOffset="10460.24">9816 12130 366 0,'0'0'76'0,"0"0"-7"16,0 0 14-16,0 0-33 0,0 0-20 0,52-5 5 15,-16 2 3-15,5 2 0 16,1-1-2-16,5 2-4 0,-1 0-4 15,2 0-1-15,-4 0-8 0,-1 0-3 0,-6 3 0 16,-6 0-1-16,-8-1-8 16,-9 1-1-16,-6-3-2 0,-5 0-3 15,-3 0-1-15,0 0 0 0,0 0 1 0,0 0-1 16,0 0-9-16,0 0-13 0,0 0-18 16,3 0-23-16,3-3-52 0,6-5-33 15,2-1-202-15</inkml:trace>
  <inkml:trace contextRef="#ctx0" brushRef="#br0" timeOffset="11215.28">11188 12448 389 0,'0'0'57'0,"0"0"8"16,0 0 30-16,0 0-26 0,0 0-17 15,0 0-12-15,0 0-12 0,13-64-12 0,-7 33 2 16,1 0-5-16,2-3 0 0,0-4-4 15,0 0-2-15,2-2-3 0,-2-3-1 16,1-1 0-16,-5-4-2 16,2-2 0-16,-4-2 1 0,-1 0-2 0,-2 4 0 15,-3 2 0-15,-2 9 1 16,0 6 1-16,2 9 3 0,0 9-1 16,-1 5 2-16,3 5 0 0,0 1 0 0,1 2-2 15,0 0 1-15,-2 3-5 16,0 8 0-16,0 6-3 0,-1 7 3 0,2 3 0 15,1 3 1-15,0 2-1 0,0 2 2 16,4-1-2-16,0-2 1 0,6-2 0 16,0-1 1-16,3-6 1 0,3-2-3 0,4-5 0 15,2-4 2-15,1-3-2 0,6-5 1 16,0-3-1-16,-1-3 1 16,0-7 1-16,1-3-2 0,-6-2 1 15,2-2-1-15,-7-4 0 0,-1 0-1 16,-4-4 1-16,-3 1 0 0,2-4 0 0,-5-2 0 15,1 0 1-15,-5 2 0 16,1 1 0-16,-1 5 0 0,-2 7 0 16,-1 5 0-16,0 5 2 0,0 2-1 0,0 3 7 15,0 0-3-15,0 3-6 0,0 9-4 16,2 4 2-16,1 9 2 16,-1 1 1-16,-1 2-1 0,3-1 3 0,2-1 3 15,2 0 0-15,4-4 0 0,2 2 1 16,6-4 0-16,0-4-3 0,7 0-1 15,-1-7 2-15,6-3 0 0,3-3-2 16,-2-3-1-16,-1-3 2 0,-3-5 0 16,-5 1-4-16,-3 1 0 0,-10 0 0 15,-1 2 0-15,-8 4 0 0,-2-2 0 0,0 2 0 16,0-1 0-16,-2-2-15 16,-10 3-26-16,4-2-35 0,-5 1-70 0,-4-3-84 15,5-1-285-15</inkml:trace>
  <inkml:trace contextRef="#ctx0" brushRef="#br0" timeOffset="13314.77">8609 12835 299 0,'0'0'97'0,"0"0"-79"0,0 0-8 16,0 0 38-16,0 0-4 0,0 0-12 15,0 0-1-15,0 0-3 16,0 0-12-16,10 1-4 0,0-2-7 0,6 1 0 16,5 0 1-16,5 0 4 0,4 0 1 15,4 0-5-15,7 0-1 0,5 0 0 16,7 0 1-16,8 1-5 0,6-1 2 15,5 2-2-15,9 0 3 0,8 2 2 0,9 2-3 16,10-4 7-16,5 3 10 0,7-1-6 16,4 1-11-16,3 0 2 15,4-2-5-15,5-1-1 0,2-1 1 16,1-1 5-16,4 2 5 0,-2-2 4 0,6 0-2 16,3 0-3-16,3-2-9 0,1-1 8 15,-4-1 1-15,0 1 1 0,-3 0 1 16,-9-2-9-16,-1 1 0 0,-14-1 2 15,-7-1 1-15,-13 2-2 0,-13-1 1 16,-16-1 1-16,-13 3-5 0,-17-1-9 16,-16 1 9-16,-15 1 2 0,-12 0-2 15,-6-1 0-15,-17 2-15 16,-14 0-22-16,-12-2-49 0,-16-3-48 0,-2-2-218 16</inkml:trace>
  <inkml:trace contextRef="#ctx0" brushRef="#br0" timeOffset="15232.55">10545 13510 220 0,'0'0'113'0,"0"0"-62"15,0 0-10-15,0 0 2 0,0 0 2 16,50 64 3-16,-40-43-14 0,-3 3-7 16,-3-3-10-16,-2 2-3 0,-2-3-3 0,0-2-3 15,-4-1-2-15,-2-1-2 0,-4-4-3 16,4-1 2-16,-5-4 0 0,-1-2 1 16,2-1 1-16,-5-2 0 0,0-2-3 15,0 0-2-15,2-3 1 0,0-3 1 16,1-2-1-16,0 0 2 15,0-4 3-15,4-1 5 0,0-1-1 0,3-2 3 16,2-4-3-16,2-2-2 16,1-3-1-16,-1-1 0 0,1-1-4 15,0 2 3-15,4 2-1 0,3 6-1 0,2 3-1 16,5 3 3-16,0 3-1 0,-1 3-1 16,3 1-2-16,1-2 4 0,3 3 0 15,2-1 3-15,3-1-2 0,5 2 3 16,2-3 1-16,3 2-3 0,4-3-4 15,-4 0 5-15,4 0 0 0,-6-1-1 16,-1 0 0-16,-3 1 1 0,-10-1-1 16,-1 2-2-16,-7-1-1 0,-6 6-1 0,0-2-1 15,-4 1-1-15,2 1 1 0,-3-2-1 16,0 3 1-16,0-2-3 0,0-1 1 16,0 1 0-16,0-1-1 15,-3 1-4-15,-1-2-26 0,-1 3-24 16,-3-4-54-16,0-1-93 0,-1-1-340 0</inkml:trace>
  <inkml:trace contextRef="#ctx0" brushRef="#br0" timeOffset="84984.03">4630 14774 166 0,'0'0'120'0,"0"0"-42"0,-20-58-31 15,10 40 10-15,2 3-1 0,0 1 2 16,4 4-18-16,1 3 2 0,3 5-11 16,-1 0 2-16,1 2 4 0,0 0-7 15,0 2-12-15,0 7-10 0,0 11-6 16,0 12 0-16,1 8 6 0,2 6 18 0,2 5-1 15,-1 3-10-15,-1 1-7 16,-2-1-5-16,-1-3 1 0,1-4-2 16,-1-6-1-16,0-3 0 0,0-7 0 15,0-7-1-15,2-5 0 0,-1-6 0 16,0-5 0-16,-1-3 0 0,0-4-1 16,0-1-1-16,0 0-16 0,1-3-11 0,1-8-8 15,3-6-29-15,-1-3-20 0,-2-7-47 16,2 2-107-16</inkml:trace>
  <inkml:trace contextRef="#ctx0" brushRef="#br0" timeOffset="85268.08">4460 14597 364 0,'0'0'58'16,"0"0"22"-16,0 0-2 0,0 0-17 15,0 0-23-15,0 0-9 0,0 0-11 16,0 0 0-16,56-8 17 0,-25 10-4 16,1 0-5-16,4-2-4 0,4 0-2 0,-2 0-3 15,8 0-2-15,-3 0-1 0,3 0-4 16,2-2 0-16,1-2-2 0,-1 0-2 16,-5 0-1-16,-5 2-2 0,-11 1-1 15,-5 1-2-15,-6 0 0 0,-5 0 0 16,-4 0-1-16,-5 3-11 0,-2 4-33 15,0 1-14-15,-7 5-25 0,-6 0-9 16,-4 1-53-16,-5 0-80 0</inkml:trace>
  <inkml:trace contextRef="#ctx0" brushRef="#br0" timeOffset="85438.43">4580 14869 327 0,'0'0'33'0,"0"0"15"16,0 0 15-16,0 0 9 0,65 31-14 0,-26-31-10 15,10 0 0-15,0-6-12 0,2 0 0 16,-4 2-7-16,-6 1-13 0,-9 1-8 16,-6 2-5-16,-3 0-2 0,-3 7-1 15,-1 1-3-15,-5 2-28 16,-6 5-31-16,-2 3-19 0,-6 2-35 0,-11-2-87 16</inkml:trace>
  <inkml:trace contextRef="#ctx0" brushRef="#br0" timeOffset="85601.71">4571 15276 398 0,'0'0'55'0,"0"0"-17"0,0 0 3 15,0 0 21-15,0 0-14 0,72 25 5 0,-36-28-10 16,7-4-4-16,-3-2-6 0,3-3-14 16,-3 0-13-16,5-2-4 15,-2 1-2-15,5-5-2 0,1-1-80 16,3-2-80-16,-8-2-336 0</inkml:trace>
  <inkml:trace contextRef="#ctx0" brushRef="#br0" timeOffset="86251.56">5660 14698 364 0,'0'0'81'16,"0"0"-26"-16,0 0 8 0,0 0-6 16,0 0-28-16,0 0-6 0,0 0-8 15,0 0-3-15,55 10 12 0,-18-4 9 16,4-2 3-16,6-1-11 16,-1-1-3-16,2-2-3 0,-4 0-3 0,-4 0-3 15,3 0-2-15,-9 0 0 0,-8 0-3 0,-2 0-4 16,-10 0-4-16,-7 0 0 15,-2 2 0-15,-4 0-1 0,-1 2 1 0,0 4 0 16,-7 3 0-16,-8 5 0 16,-5 5 2-16,-7 2 0 0,-2 0-2 0,-4 1 0 15,-3 2 0-15,-2 2 0 16,-6 2-7-16,-1 2 1 0,-2 0-2 0,-3 3 3 16,-2 0-1-16,4-1 0 0,3 0 4 15,9-4 1-15,6-2 0 0,11-3 0 16,6-6 1-16,9-4 0 0,4-3-2 15,6-3 1-15,11-4 1 0,10-3 0 16,6-2 0-16,7-2 2 0,5-5 0 16,4-2 0-16,-3-1 5 0,-1-3 0 15,-2 3 3-15,-3-1 0 0,-1-2 0 16,-3 4 2-16,-5-4 1 0,-5 4-3 16,-3 0-3-16,-4 1-5 0,-6 1 2 15,-2 0-4-15,-1 1-2 0,-1 0 1 16,-2 1-2-16,-1 1-30 0,1-3-20 0,-3-1-52 15,2-2-41-15,1 0-119 0</inkml:trace>
  <inkml:trace contextRef="#ctx0" brushRef="#br0" timeOffset="86837.62">5783 14318 206 0,'0'0'45'0,"0"0"-4"15,-78-41 12-15,47 35 4 0,-1 5-11 0,-3 0-16 16,0 1-4-16,0 4-7 0,1 2-2 15,0 3 4-15,0 1-4 0,3 1-1 16,5 3-4-16,3 0 0 0,5 2 1 16,2 1 1-16,2 0 1 0,6 3-6 15,-2-2-2-15,6 1 0 0,-2 3-1 16,4 0 0-16,0 3 2 0,0 1 4 16,2 1-1-16,-1 4-2 0,1 1 0 0,0 2 0 15,0 3-1-15,0-3-1 16,4 1 0-16,6 0 2 0,-1-3-3 15,4-2-2-15,2 2 0 0,2 1 0 16,1-1 0-16,1-2 4 0,-3 3 3 16,-2 0-9-16,-1 1 0 0,-5 3-1 15,-1-2 0-15,-2-1 0 0,-1 0-1 16,-2-2 1-16,3-2-1 0,-4-2 0 0,1-2 0 16,0-1 0-16,0-4 1 15,4-1-1-15,-2-3 0 0,-2-3 0 16,0-1 0-16,1-2 0 0,1-2 0 15,1-4 1-15,-2 1-1 0,2-1 0 0,4-1 1 16,-3 1-1-16,5-3 2 0,2-1-2 16,0 1 1-16,5-2 0 0,3 0 0 15,-1-4-1-15,4-4 0 0,2-1 0 16,-3-3-6-16,4-3-35 0,2-4-25 16,-1-1-22-16,2-6-47 0,-2 2-125 0</inkml:trace>
  <inkml:trace contextRef="#ctx0" brushRef="#br0" timeOffset="87204.73">6252 14443 246 0,'0'0'69'0,"0"0"-13"0,0 0 11 16,-6-53 4-16,6 47-1 0,3 3-29 15,6 0-17-15,2 3-8 0,4 0-2 16,10 6-4-16,-1 4 3 0,5 7 2 16,-4 5-1-16,2 3 3 0,-1 7 1 15,-3 6-3-15,-5 4 4 0,0 3-8 16,-5 1 4-16,1 1-3 0,-7 2 0 16,0-2-1-16,-1 1-6 15,-4-2-2-15,1-1-1 0,-2-6-1 0,-1-5-1 0,0 1 1 16,-6-6 1-16,-4-1-2 15,-3-2 2-15,-5-4 3 0,-5 2 1 0,-3-5 2 16,-3-3-4 0,-5-2-2-16,-2-5 2 0,-1 0-3 0,1-6 0 0,4 1-1 15,5-4 1-15,1-5-1 0,10-6-6 16,10-4-36-16,6-4-40 0,15-8-46 16,9 0-151-16</inkml:trace>
  <inkml:trace contextRef="#ctx0" brushRef="#br0" timeOffset="87511.7">7494 14730 214 0,'0'0'194'16,"0"0"-139"-16,0 0 2 0,0 0 25 15,0 0-26-15,0 0-21 0,0 0-7 16,0 0-9-16,56-10 1 0,-20 10-4 16,3 0-2-16,7 2-5 0,0 0 0 0,0 0-3 15,-3 2-2-15,0 0-4 16,-6 3 1-16,-3 2-1 0,-4 0-3 0,-8 2-43 15,-9 1-20-15,-7 2-22 16,-6 2-42-16,-7-4-78 0</inkml:trace>
  <inkml:trace contextRef="#ctx0" brushRef="#br0" timeOffset="87671.03">7441 15027 260 0,'0'0'169'0,"0"0"-122"16,0 0 5-16,0 0 10 0,57 15-7 0,-18-21-6 15,7 0-9-15,4-3-1 0,4 0-9 16,-4-1-14-16,4 0-10 0,-2 0-3 16,0-2-3-16,2 5-2 15,2-2-77-15,5 0-46 0,-4-2-159 0</inkml:trace>
  <inkml:trace contextRef="#ctx0" brushRef="#br0" timeOffset="88197.35">9182 14695 320 0,'0'0'55'0,"0"0"10"16,0 0-2-16,0 0 13 0,0 0-27 15,0 0-11-15,0 0-23 0,0 0-8 16,-11 27 18-16,14 7 6 0,-3 3 8 15,1 0-5-15,-1-1-10 0,-1-1-7 16,-3-2-2-16,-2-2-5 0,1-1-4 16,2-6-4-16,1-2-2 0,2-5 0 0,0-2 1 15,0-4-1-15,3-3-8 16,3-3-32-16,5-2-37 0,-1-3-26 0,5-7-57 16,-3-2-171-16</inkml:trace>
  <inkml:trace contextRef="#ctx0" brushRef="#br0" timeOffset="88479.07">9100 14601 440 0,'0'0'25'0,"0"0"28"15,0 0-1-15,0 0 12 0,0 0-11 0,0 0-13 16,0 0-14-16,0 0-1 15,51-36 0-15,-32 36-2 0,3-1-5 16,5 1-1-16,4 0-1 0,3 0-4 16,2 0-2-16,-2 0 0 0,-1 0-3 15,-1 0-1-15,-2 1-2 0,-5-1-2 16,-1 0-1-16,-6 0-1 0,-1 0 0 16,-7 1 0-16,-2 1-2 0,-5 0-25 0,-2 4-24 15,-1 1-30-15,-1 2-8 0,-5 3-13 16,-7 0-53-16,-3-1-60 0</inkml:trace>
  <inkml:trace contextRef="#ctx0" brushRef="#br0" timeOffset="88651.14">9137 14798 288 0,'0'0'31'0,"0"0"9"0,0 0 11 16,0 0 15-16,65 32-5 0,-32-32-6 15,8 0-13-15,2-3-9 0,-2-1-7 16,-4 2-8-16,-6 0-7 0,-4 2-7 0,-10 1-4 15,-2 6 0-15,-4 3-7 16,-3 0-41-16,-3 4-25 0,-5 1-46 16,-4 3-40-16,-5-1-51 0</inkml:trace>
  <inkml:trace contextRef="#ctx0" brushRef="#br0" timeOffset="88782.46">9165 15113 288 0,'0'0'61'0,"0"0"10"0,0 0-16 16,0 0-6-16,0 0-5 0,0 0-4 15,0 0-2-15,75 44-5 0,-35-50-11 16,3-2-9-16,1-1-5 0,-1 1-6 16,1-3-2-16,0 1-9 0,2-3-85 15,-5 1-133-15</inkml:trace>
  <inkml:trace contextRef="#ctx0" brushRef="#br0" timeOffset="89142.74">10162 14715 301 0,'0'0'49'0,"0"0"20"16,0 0-6-16,0 0 1 0,0 0-15 0,0 0-25 16,0 0-12-16,0 0 3 0,0 0 22 15,44 53-4-15,-19-21-5 0,3 4 1 16,-3-3-7-16,3 2-3 0,-3-3-4 16,-3-5-6-16,-2 0-5 0,-4-4-1 15,-3-2-2-15,-5-3-1 0,-2-2 0 16,1-1-1-16,-6-5 0 0,2-3-23 15,-2-3-22-15,2-4-14 0,1 0-23 16,-2-7-35-16,2-7-69 0,0-1-113 16</inkml:trace>
  <inkml:trace contextRef="#ctx0" brushRef="#br0" timeOffset="89374.8">10434 14687 338 0,'0'0'28'0,"0"0"31"15,0 0 5-15,0 0-9 0,0 0-17 16,-52-6-12-16,34 23-6 0,-3 5-1 0,-4 4 2 16,1 0-7-16,-1 3-3 0,0-1 1 15,-2 3-3-15,-1 0-2 0,1-2-1 16,2 1-1-16,3-4-2 16,5-1 0-16,2-5-2 0,4 2-1 0,3-4 0 15,1-1 0-15,3-4 0 0,2-4-13 16,2-4-33-16,6-4-34 0,1-3-68 15,2-8-121-15</inkml:trace>
  <inkml:trace contextRef="#ctx0" brushRef="#br0" timeOffset="91124.59">8720 15212 137 0,'0'0'117'0,"0"0"-98"0,-54 1-5 15,43 2 22-15,2 1 8 0,5 1-1 16,2-3-13-16,2 2-7 15,0-2-4-15,5 3-6 0,5 1 4 0,7 2 11 16,6-1 8-16,7 0-12 0,5 2-3 16,9-3-5-16,4-3-3 0,5 2-2 15,6 0-3-15,7-1-8 0,6-3 4 16,9 1-3-16,9-2 2 0,7 0 1 16,11 1-3-16,4-1 2 0,11 0 2 15,0-1-1-15,8-1 0 0,6-3-2 0,7-3 0 16,8 1 10-16,6-1-2 15,6-1 2-15,6 2 1 0,0-1-2 16,6-1-6-16,-9 4 6 0,-1-3-1 16,-5 3 0-16,-11 0-1 0,-8 0-8 15,-8 1 4-15,-11 0 0 0,-13 1 2 16,-15 1-1-16,-11 1-1 0,-17 1-5 16,-15 0-5-16,-20 0 5 0,-15 0-1 15,-12 0 1-15,-9 3-6 0,-14 3-30 16,-11 4 3-16,-17 2-7 0,-14 5-26 15,-14 1-26-15,-14 2-66 0,-8-1-92 0</inkml:trace>
  <inkml:trace contextRef="#ctx0" brushRef="#br0" timeOffset="91613.7">9896 15922 114 0,'0'0'354'16,"0"0"-353"-16,0 0 0 0,0 0 4 15,0 0 13-15,60 30 21 0,-38-4-2 16,-4 1-12-16,-1 2-1 0,-1 5 1 15,-7-3-8-15,-2 0-8 0,-5-4-3 16,-2 0-2-16,-2-5-1 0,-4-4-2 16,-3-4 1-16,-3-3 0 0,0-5-1 15,-4-1 1-15,0-5-1 0,-2 0 1 0,-1-8-2 16,0-4 1-16,1-6-1 16,0-5 2-16,2-1-1 0,0-4-1 0,2 0 1 15,5 1 0-15,2-2 0 0,4 2 0 16,3-1-1-16,1 3 2 0,7 4 3 15,5 3-1-15,7 7 0 0,5 1-2 16,4 5 0-16,4 0 2 16,6 4 5-16,7 1 5 0,1-1 5 0,4 0 0 15,-3 0-1-15,-2-3 0 16,-5-1-3-16,-4-2-2 0,-8-2 1 16,-10 2-3-16,-8 0-6 0,-6 2-3 15,-5-4 1-15,0 0-1 0,-3-2-2 0,-4-5-7 16,-2 0-46-16,-4-5-51 0,1-4-85 15,3-1-249-15</inkml:trace>
  <inkml:trace contextRef="#ctx0" brushRef="#br0" timeOffset="92158.14">10049 14458 186 0,'0'0'65'0,"0"0"-50"0,-36-56 11 16,23 51 25-16,-1 3-10 0,2 1-6 16,-4 1-12-16,0 4-5 0,-1 5 1 15,1 2 3-15,0-1 0 0,3-1 7 16,1 2-9-16,1 1-3 0,3-2-7 15,3 0 1-15,-2 0-2 0,5 2 1 0,1 1 0 16,1 3-3-16,0 4 2 16,0 2 5-16,4 7-3 0,2 1-1 15,0 4-3-15,-2 5 0 0,0-1-3 16,1 0-1-16,-3-1 0 16,-1 0-3-16,-1-1 0 0,0-4-1 15,0-1 1-15,0-3 1 0,0-6-1 0,1 0 0 16,3-7 1-16,2-2 0 0,1-6 0 15,2-2-1-15,3 0 1 0,2-5 0 16,5 0 0-16,4-5-1 0,0-2-29 0,5-1-38 16,-2-3-51-16,-2 2-88 0</inkml:trace>
  <inkml:trace contextRef="#ctx0" brushRef="#br0" timeOffset="92496.64">10443 14429 438 0,'0'0'7'15,"0"0"5"-15,40-50 26 0,-28 50 19 16,1 5-26-16,1 3-12 16,1 8 1-16,1 2-2 0,-2 3-1 15,1 4 0-15,0 3 0 0,1 3 1 16,0 2-3-16,0 1-4 0,-2 0 3 0,0 0-4 15,-5 2-3-15,0-2-2 16,-3 0 0-16,0 0 1 0,-2-2-4 0,-3-3-2 16,-1-1 2-16,-1-3 1 0,-7-1-2 15,0-3 1-15,-4 2 3 0,-2-7 1 16,-1-2-2-16,-2 1 1 16,-2-8-1-16,0 1 0 0,-2-4-2 0,0-2-1 15,-3 0 1-15,4-2-1 16,4 0-1-16,2-6-3 0,9 3 1 0,5-6-37 0,3-3-23 15,13-3-40-15,1-1-130 16</inkml:trace>
  <inkml:trace contextRef="#ctx0" brushRef="#br0" timeOffset="92804.13">10975 14798 310 0,'0'0'163'0,"0"0"-88"15,0 0-22-15,0 0 3 0,0 0-9 16,0 0-15-16,0 0 2 0,67-16-7 16,-38 14-7-16,-2 0 0 0,0 0-1 15,4-2-3-15,-7 0-2 0,2 2-3 16,-7 0-3-16,-3 2-2 0,-3-1-1 0,-8 0-2 15,-4 1-1-15,-1 0-1 0,0 0-1 16,0 0 2-16,-3 0-2 16,-2 0 0-16,-5-1 0 0,0 1-17 0,-1 0-24 15,-3 0-39-15,4 0-55 16,2-2-168-16</inkml:trace>
  <inkml:trace contextRef="#ctx0" brushRef="#br0" timeOffset="102602.38">6462 10571 258 0,'0'0'77'0,"0"0"-68"0,0 0-9 16,0 0 0-16,0 0-2 0,0 0 2 15,0 0 0-15,0 0 3 0,0 0-2 16,65 39-1-16,-44-34 2 0,5-1-1 16,0 1 0-16,3 0-1 0,5-1 0 15,2 2 1-15,6 1-1 0,1-2 0 16,6 1 1-16,6-2 2 0,4 0 0 16,7-1 4-16,7-1 0 0,4-1 2 15,6-1-1-15,8 0 1 0,1-2 0 16,6-1 3-16,5-2-1 0,1 2 0 15,2 2-3-15,2-2 0 0,2 3 0 0,3 0-1 16,3 0 0-16,0 0-3 16,3-3 0-16,1 3-2 0,-2-1 0 15,5 1 2-15,1 0-2 0,2-3-2 16,1 2-2-16,2-4 2 0,0 1 2 0,1-1 1 16,-1 1-1-16,4-1 1 15,-1-2 1-15,2 1-3 0,1 0 0 0,-2-4 1 16,4 5 1-16,-1-2 0 0,5 1 2 15,-4 2-5-15,6-5 0 0,-3 1 0 16,2 0 1-16,-4-1 2 0,4 1-2 16,-5 0-1-16,5-1-1 15,-4 0 1-15,4 1 0 0,-3 0 0 0,-1 2 2 16,3 0 1-16,-4 1 4 0,4 1-4 16,-3-1 6-16,-3 0 0 0,-1 0-2 15,-3 2-1-15,-2 0 1 0,-2-3-5 16,-1 5 2-16,-5-1-1 0,-1-1 5 0,-3 2-2 15,-3 1 1-15,-4-2 0 0,-3 2-3 16,-6-1-3-16,-4 1 3 0,-5-2 0 16,-8 2 0-16,-6 0 1 0,-9 0 2 15,-8 0-1-15,-10 0 1 0,-6 0-1 16,-8 0-4-16,-9 0-1 0,-8 0 0 16,-9 0-1-16,-7 0 0 0,-2 0-1 15,-2-4-15-15,3-3-41 0,-2-12-84 16,1-5-203-16</inkml:trace>
  <inkml:trace contextRef="#ctx0" brushRef="#br0" timeOffset="104656.59">12746 11190 245 0,'-63'-36'28'0,"6"13"-23"15,-4 2-5-15,-1 0 2 0,-5-1 3 16,-5 2-4-16,-7-1-1 0,-5-1 2 15,-3 0-2-15,-7 0 6 0,2 2 2 16,-5-4 4-16,0 4-2 0,-3-3 0 16,-3 1-2-16,-2 1-5 0,-2-1 0 15,-6 3-3-15,-3-3 0 0,-2 4 0 16,-7-1 0-16,0 2 1 16,-5 2-1-16,-1-3 1 0,-4 3 1 0,-3 1 3 15,-1 0-3-15,3 3 2 0,-2-1 1 16,2 1 0-16,2 0 0 0,-2 1-1 15,1 2-4-15,-1-1 0 0,2 1 0 16,0 1 4-16,-1 1-1 0,2 2 4 0,1 0 2 16,-2 2 2-16,3 2 3 0,1 0 1 15,2 0-5-15,2 0-2 0,-1 0-2 16,0 3-6-16,4 2 0 0,2 3 0 16,1-2 0-16,2 3 0 0,2 1 2 15,1 2-1-15,6 2 0 0,-2 1-1 16,2 1-2-16,2 3 1 15,0-1 2-15,4 2-1 0,1-1 1 0,2 3 0 16,0 3-1-16,2-1 0 0,2 4-1 16,4 1 1-16,0 2 1 0,3 1 2 15,-1 0 0-15,6 1-2 0,-1 2 0 16,3 2 0-16,3 1 1 0,3 0-2 16,2 2 0-16,5 1 0 0,2 1 2 0,3-2-1 15,4 3 0-15,2-1-1 0,7 0 1 16,2 2 0-16,5 0 1 15,2 2-1-15,1 1 1 0,2 0 4 0,1 2-5 16,0-3 1-16,4 0-1 0,3 0 0 16,5 1-1-16,5-1 4 0,2-2-3 15,8 0 1-15,-1 0-1 0,9-3 0 16,3 3-1-16,0-2 1 0,5 0-1 16,6 1 2-16,-2-1-2 15,6 0 5-15,0-1-3 0,6 1 2 0,1-1-2 16,1 0-1-16,4 0 3 0,-1 2-2 15,4 0-1-15,1-1 3 0,2-3-1 0,2 1-1 16,2-3-2-16,5-1 2 16,0 1-2-16,4-3 1 0,0 1 1 15,4-3 0-15,3 2-1 0,3-3 1 16,0 1 1-16,4 0-2 0,-4 0 1 16,8-2-1-16,2-1 2 0,1-2-1 0,2 3 0 15,0-4 2-15,3 1-4 0,-1 2 0 16,2-5-3-16,3 3 3 0,0-2 0 15,0 1 1-15,4-2-1 0,-2 0 1 16,4-2 1-16,2-3-1 0,2 1-1 16,0 0 1-16,6-3 1 0,-1 0-2 0,5-1-2 15,1 0 2-15,0-1-1 16,1 3 1-16,-2-3 2 0,-1 1-2 16,4 0 2-16,-4-1-2 0,-1 0 0 15,0 2-2-15,0-2 2 0,-2 0 0 16,-1 1 0-16,0 0 0 0,0-1 1 15,-2-1 0-15,3 0 0 0,-3-2 1 16,3 1-2-16,-1-2 0 0,0 1 0 16,0-1 0-16,0 2 0 0,-2 1 1 15,1-2-1-15,-3-1 3 0,2 1-1 16,-2 0-1-16,0-2-1 0,0 0 0 0,2-2 0 16,1 0 2-16,0-1-1 0,2 0 0 15,3-1 2-15,-2-2-1 0,2 0 0 16,2 0 1-16,1-2-2 0,2 0-1 15,3-1 0-15,-2 1 0 0,0-2 0 16,2 0 0-16,-3 0 1 0,2 0 1 16,-3 0-1-16,1 0-1 0,0-2-2 15,-1-2 2-15,2-2 0 0,3 0 1 16,-1-2 2-16,-2-1 0 0,1 0-1 16,0-2 0-16,2 1-1 0,1-3-1 0,-2-3 0 15,-3 0 0-15,3-2 1 16,-5-1 0-16,-1 0 0 0,0-3 2 15,-5 0 1-15,1-5 0 0,0 2-3 16,-5-3-1-16,0 0 3 0,1-3-1 16,-4-2-1-16,-2-1 1 0,-2 0-1 15,-5-2 1-15,0-4 0 0,-6-1-2 16,-4-3 0-16,-4-5-1 0,-2 1 0 0,-6-5 1 16,-6 1 0-16,-2 0 1 0,-8-1 0 15,-3-1 0-15,-6-2 1 0,-5 1-1 16,0-3-1-16,-7-1 1 0,-4-1-1 15,-3-1 0-15,-6 1 0 0,-4-3 0 16,0 1 0-16,-6-2 1 0,-5 1-1 16,-5 0 2-16,-6 1-1 0,-5 2 4 15,-1 2 1-15,-11 1 3 0,1 1-2 16,-7 2 1-16,-6 1 0 0,-2 3-1 0,-3-1-7 16,-3 2 2-16,-3 2 1 0,1-1-1 15,-2 3 0-15,-5-4-1 0,-3 2 1 16,-1 1-1-16,-5 0-1 15,-1 3-3-15,-8 1 3 0,-2 3 0 0,-9 5 0 16,-4 0-1-16,-6 3-10 0,-13 0-46 16,-4-6-61-16,-12-1-200 15</inkml:trace>
  <inkml:trace contextRef="#ctx0" brushRef="#br0" timeOffset="124805.56">11777 14981 108 0,'0'0'50'16,"0"0"-26"-16,-2 8 27 0,0-8 19 16,1 0-30-16,0 2 0 0,-1-2 14 15,2 2-18-15,0 0-14 16,-1-1 1-16,1 0 0 0,-1-1-3 0,1 0-5 15,0 0 0-15,0 0 0 0,0 0 1 16,0-6 1-16,2-2 10 0,0-5 3 16,3-6-16-16,2-4-6 0,-3-1-2 15,5-7 1-15,-3-1 1 0,6-5 0 16,-6-4 0-16,1 0-1 0,1-1 1 16,-5 0 1-16,3 5-4 0,-2 1 0 15,-3 3 1-15,-1 4-1 0,0 4 1 16,0 5-3-16,-3 5-1 0,-3 5 0 0,4 4 1 15,-1 3 0-15,3 2 3 16,0 1 0-16,0 0-1 0,0 0-2 16,0 0-2-16,0 3-1 0,-2 5-2 15,-2 6 0-15,0 7 2 0,0 3 0 16,3 2 1-16,0-1-1 0,1 1 0 16,0-3 0-16,4-1 0 0,3-1 0 0,-2-2 0 15,6-5 0-15,-2-2 0 16,3-4 0-16,3-3 0 0,1-4 0 0,1-1-1 15,1-1 1-15,0-9 0 0,-1 1 2 16,-1-5-1-16,1 0 0 0,-3-2 0 16,-1-2-1-16,-2-1 1 0,0-2 0 15,-5 1-1-15,2 1 0 0,-4 3 3 16,-2 4-2-16,-1 6 0 0,0 3 3 16,-1 3 3-16,0 0-3 0,0 5-3 15,0 7-1-15,-2 7-4 0,0 6 4 16,-3 3 2-16,0-1-1 0,2-4 2 15,3-4-3-15,11-5 1 0,6-3-1 16,7-5 2-16,8-6 1 0,12-2-2 16,5-11 2-16,4-6-2 0,5-6-1 15,-7-1 0-15,-1-4-30 0,-13-3-78 0,-7 1-231 16</inkml:trace>
  <inkml:trace contextRef="#ctx0" brushRef="#br0" timeOffset="126893.85">14204 15201 312 0,'0'0'129'0,"0"0"-75"0,0 0 20 16,0 0-12-16,0 0-6 0,0 0-12 15,0 0-6-15,0 0-5 0,0 0-10 16,2-8-10-16,11 4-3 0,5 1-3 16,10-2-2-16,6-2-1 0,5 2 3 15,2-2-2-15,-3-1-4 0,3 0 0 16,-2 0 0-16,-3 3 0 0,-2 0-1 15,-4 1 0-15,-2 3 0 0,-8 1-17 16,-8 0-43-16,-6 6-34 0,-6 1-26 16,-6 3-72-16,-6 0-58 0</inkml:trace>
  <inkml:trace contextRef="#ctx0" brushRef="#br0" timeOffset="127076.55">14129 15355 351 0,'0'0'53'16,"0"0"23"-16,0 0-14 0,0 0-12 15,0 0-25-15,64 13 16 16,-24-22-4-16,9-2-10 0,-1 0-6 0,1-3 1 16,-7 2 2-16,0 1-8 0,-8 0-6 15,-3 5-5-15,-6 0-3 0,-3 2 1 16,-3 1-3-16,-1 3-2 0,0 0-3 16,0 0-50-16,-1 0-20 0,-3 0-74 15,-6-1-150-15</inkml:trace>
  <inkml:trace contextRef="#ctx0" brushRef="#br0" timeOffset="136485.57">16168 15332 205 0,'0'0'257'16,"0"0"-196"-16,0 0-13 0,0 0-1 15,15-60-11-15,-1 24-10 0,3-6-11 16,1-6-2-16,2-4-6 0,-2-5 4 16,0-5-1-16,-1-4 2 0,-4-2 1 15,-2-5 0-15,-4-3-2 0,1 0-3 16,-4 5 2-16,-4 13-4 0,1 14 3 0,-1 17 2 15,-1 13-5-15,1 8 0 16,-2 3-1-16,2 3-1 0,-1 0 1 16,0 1-1-16,-2 13-4 0,-3 8-1 15,0 14 1-15,-2 13 0 0,1 2 2 16,5 3 1-16,0-4 0 0,2-4 2 16,2-1-2-16,3-5 0 0,6-5-1 15,2-5 0-15,1-3-2 0,2-8 0 16,3-5 0-16,2-4-1 0,-1-9 1 0,7-1 0 15,-1-11 1-15,3-5 2 0,1-7-2 16,-5-5 0-16,-1-2 1 0,-7-3-1 16,-4-4 1-16,-3-3 0 0,-1-5-1 15,-5-2 1-15,0 2-1 0,-2 4 4 16,-2 11 1-16,0 10 1 0,0 12 0 16,0 5 2-16,0 3-1 0,0 2-5 15,-2 9-3-15,-3 10-2 0,-4 7 2 16,0 6 3-16,-4 3-1 0,2-3 1 15,2-1 1-15,1-2 1 0,5-3-1 16,3-2 2-16,11-5-1 0,7-2 2 0,8-4-6 16,12-5-1-16,6-4 2 15,12-6 1-15,2-14 0 0,0-1 0 16,-2-8 1-16,-6 2-2 0,-9-3-2 16,-10 1-2-16,-11 0 1 0,-7-1 0 0,-8-3-1 15,-3-1-11-15,-2-3-26 0,0 0-24 16,0-2-59-16,0 1-38 0,3 5-190 15</inkml:trace>
  <inkml:trace contextRef="#ctx0" brushRef="#br0" timeOffset="136835.79">17704 14420 528 0,'0'0'69'0,"0"0"-3"0,0 0-19 16,0 0 2-16,0 0-10 0,0 0-8 15,0 0-1-15,0 0-10 0,52 9 1 16,-16-12 6-16,7-3-6 0,-1-1-5 16,4-4-7-16,-1 0-9 0,1 2 4 15,-9-1-1-15,-7 2-1 0,-10 2-1 0,-9 1-1 16,-6 2 2-16,-5 1-1 0,0 1-1 16,0-1-35-16,-4 0-28 15,-2-1-64-15,0-1-63 0,1 2-227 0</inkml:trace>
  <inkml:trace contextRef="#ctx0" brushRef="#br0" timeOffset="137490.04">18395 15090 525 0,'0'0'1'0,"-9"54"1"0,3-49 5 15,-6-5 58-15,7-3-18 0,-3-9-3 16,3-4-6-16,2-8-20 0,2-4 0 0,1-5 2 16,6-5 0-16,7-3-7 15,3-7 1-15,1 0 2 0,5-4-2 0,2-8-7 16,-1-3-1-16,1-7-2 0,0-5-1 16,-4 0-3-16,-2-4 1 0,0 4-1 15,-1 10 2-15,-4 14 0 16,-2 17-1-16,-8 14 2 0,1 11-3 15,-4 8 2-15,0-1-2 0,0 2 3 0,0 0 0 16,-1 5-2-16,-2 8-1 0,0 8 1 16,-1 14-1-16,-4 6 0 15,5 5 0-15,0 2 1 0,1-3 2 0,2 0-1 16,0-2 0-16,3-3 0 0,2-2 0 16,6-6-2-16,3-4 2 0,1-6-2 15,3-6 0-15,3-6 1 0,-2-7 0 16,6-3 0-16,-1-6-1 0,3-9-1 15,-4-3 1-15,-1-3 0 0,1-4 1 0,-7-1-1 16,0 0 0-16,-6-4 2 0,1 0-1 16,-4-5-1-16,1-1 3 0,-4 3-3 15,-1 3 2-15,1 11 1 0,-3 9-2 16,-1 6 4-16,1 4 1 0,-1 0 0 16,0 4-5-16,0 12-1 0,-1 4-3 15,0 7 3-15,-3 2 0 0,3 0 1 16,1-2-1-16,1 0 0 15,10 0 0-15,3-1 1 0,6-2 0 0,6-4-1 16,5-4 1-16,7-4 0 0,1-9-1 16,7-3 0-16,-3-6 1 0,-3-5 0 0,-5 0-1 15,-4-2 1-15,-9 0 0 16,-5 0 0-16,-6-2 1 0,-6 1-2 16,-4-4 0-16,-1 0 1 0,-2-4-1 0,-4 5-1 15,-4 2-15-15,-4 3-13 16,3 9-40-16,-6 1-39 0,-2 2-72 0,-4 3-157 15</inkml:trace>
  <inkml:trace contextRef="#ctx0" brushRef="#br0" timeOffset="138018.94">14762 15616 375 0,'0'0'17'0,"0"0"3"0,0 0 27 16,0 0 17-16,0 0-11 0,0 0-26 15,0 0-10-15,-6 0-6 0,25 3 1 16,9 1-1-16,11 2 5 0,13 1-3 16,10 0-2-16,11 1-2 0,17-2 0 15,10-2 0-15,15-1-2 0,13-3-1 16,11 0-2-16,11 0 2 0,13-4 5 15,10-1 3-15,13-1 3 0,14 0 2 16,6 0-12-16,1 0 4 0,3 2 4 16,-4-3 5-16,-7 2-7 0,-5-2-5 15,-12 0 6-15,-7-3 3 0,-14 0-6 16,-18-2-8-16,-17-1 4 0,-21-5-2 16,-24 4 1-16,-20-1-2 0,-23-1 0 0,-18 7-4 15,-14 1-1-15,-8 2 0 16,-14 0-3-16,-13 1-20 0,-15 4-14 15,-17 1-31-15,-18 14-33 0,-17 5-18 0,-8 8-82 16,-7 0-48-16</inkml:trace>
  <inkml:trace contextRef="#ctx0" brushRef="#br0" timeOffset="138505.24">16675 16159 381 0,'0'0'159'0,"0"0"-146"15,0 0 5-15,53-23 11 0,-39 46-5 16,0 12 6-16,-5 8-7 0,-3 4-6 16,-4 3-3-16,-5-2-5 0,-6-1-2 15,0-6-3-15,-1-3-1 0,-4-8 1 16,0-3-1-16,2-6-1 0,2-6 0 15,1-7 2-15,1-4 2 0,-1-4 1 16,2-1 3-16,-7-9-3 0,-2-5 1 16,1-4 1-16,0-4-6 0,1 0-1 15,1-6 0-15,2 3-2 0,-2-7 3 16,4 0 3-16,2-1 0 0,2-3-2 16,3 2 0-16,2 5 0 0,1 2 0 15,6 8 1-15,6 0-2 0,4 7-1 16,2 2 0-16,7-1-2 15,3 2 3-15,9-4 2 0,3 2 2 0,6-4-1 16,5 0 1-16,5-1 2 0,-2-4-4 0,1 0 1 16,-3 1-4-16,-7 0 2 0,-6 2 1 15,-10 3 1-15,-8 1 4 0,-9 5 2 16,-7-1 1-16,-3 1 1 0,-3 0-1 16,0-2 1-16,0-2-7 0,-3-4-3 15,0 0-4-15,-2 1 2 0,-1-5-2 16,1 3-2-16,2-2-17 0,0 4-31 15,1-3-41-15,2-3-95 0,4 0-280 16</inkml:trace>
  <inkml:trace contextRef="#ctx0" brushRef="#br0" timeOffset="138869.99">19742 15439 72 0,'0'0'475'0,"0"0"-450"16,0 0 4-16,0 0 42 16,0 0-24-16,0 0-6 0,0 0 3 0,0 0-9 15,0 0-14-15,0 0-11 0,47-55-5 16,-3 47-2-16,8-2-2 0,-2 1 0 16,2 1-1-16,-1 3 2 15,-7 3-2-15,-3 2 0 0,-6 4-1 0,-7 5-4 16,-6 8-40-16,-7 0-30 0,-11 5-26 15,-10 1-48-15,-9 0-98 16</inkml:trace>
  <inkml:trace contextRef="#ctx0" brushRef="#br0" timeOffset="139021.38">19671 15700 299 0,'0'0'113'16,"0"0"-44"-16,0 0 18 0,0 0-13 0,0 0-20 15,0 0-22-15,57 7 15 0,1-22-6 16,11-7-10-16,6 0-7 0,1-6-1 15,-6 1-7-15,-7 0-8 0,-7 2-7 16,-3 2-1-16,3-1-17 0,4 3-60 16,7-5-69-16,-5 4-117 0</inkml:trace>
  <inkml:trace contextRef="#ctx0" brushRef="#br0" timeOffset="139405.97">21622 14920 520 0,'0'0'143'15,"0"0"-139"-15,-50-19-4 0,17 19 4 0,-9 9 11 16,-4 6-6-16,-6 3 4 0,1 7-4 0,6 9-2 16,1 8 3-16,9 8-2 0,3 5 3 15,10 6 6-15,6 4-8 0,5 0 4 16,6 3-3-16,4-3 2 15,2-4-1-15,9-4-5 0,6-3-3 16,10-10 1-16,9-6-1 0,8-8 1 0,7-7 1 16,4-7-2-16,2-8-2 0,2-8 5 15,-2-12-4-15,1-8-2 16,-1-7 8-16,-2-8 0 0,-3-5 1 0,-4-2-2 16,-9-3 2-16,-8-2 1 0,-7-5 2 15,-16 0 0-15,-7-5 0 0,-7-5 0 16,-18-2-3-16,-10-3-6 0,-12 1-2 15,-9 11 1-15,-10 10-2 0,-4 16-2 16,-2 12-8-16,2 12-22 0,4 6-30 16,-1 9-60-16,13 1-134 0</inkml:trace>
  <inkml:trace contextRef="#ctx0" brushRef="#br0" timeOffset="141942.21">5007 17423 143 0,'0'0'110'0,"0"0"-85"16,-26-51-14-16,20 38 8 16,1-2 7-16,1 4-3 0,2 0-4 0,2 2-4 15,0 0-6-15,-1 1 4 0,1 2 6 16,0 2 4-16,0 2 0 0,-1 1 0 15,0 1 2-15,0-2 1 0,0 2-1 16,0-1-3-16,1-1-1 0,-1-1-1 16,0-2 0-16,1-1 0 0,0-3-6 15,0 1 0-15,0 1-1 0,0 2 0 16,0 3 3-16,0 2 3 0,0 3-6 16,2 9-13-16,9 12 2 0,3 10-1 0,4 11 7 15,0 3 2-15,1 3 1 16,-2-3-3-16,0-3-5 0,-3-2 2 15,1-2-2-15,-2-3 1 0,3-6-1 16,-3-5-2-16,0-8-1 0,0-7 1 16,-4-5 1-16,3-6 7 0,-1-1 0 15,0-3 2-15,2-10 2 0,0-6-1 16,2-3-2-16,-2-4 0 0,-2 0-4 0,2-2 0 16,2 0-1-16,1-4 1 0,-1-4 0 15,1-2-1-15,-2-6 0 0,2-1-1 16,-4-3 2-16,1 2-2 0,0 6-1 15,-2 7-1-15,-3 8-2 16,-3 11 0-16,-1 7 0 0,-4 3 0 0,0 4-2 16,0 5-6-16,0 8-28 15,0 5-6-15,1 4-11 0,4 2-35 0,11-2-20 16,7-6-91-16,4-4-231 0</inkml:trace>
  <inkml:trace contextRef="#ctx0" brushRef="#br0" timeOffset="142924.71">5955 17555 404 0,'0'0'34'0,"-17"-56"-3"0,4 31 23 16,-1-1 2-16,-5 1-33 0,-1 0-4 15,-1 2-5-15,2 3-4 0,0 3 3 16,1 7 3-16,5 5-4 16,-1 2-1-16,3 3 1 0,1 11-5 0,-4 3-5 15,0 10-1-15,-3 4 0 0,4 8-1 0,0 3 0 16,5 1 1-16,-3 3-1 16,4-3 0-16,1 1 0 0,5-1 1 15,1-5 0-15,6-4-1 0,3-6 1 16,4-4-1-16,4-6 0 0,1-8 0 0,6-6-2 15,0-2 2-15,7-11 1 16,0-6-1-16,0-3 1 0,-3-4 1 0,-2-1-2 16,-7-5 0-16,-2 2 0 0,-4-1 0 15,-6 0 0-15,0 1 0 0,-5-1 1 16,-2-1 3-16,0 3 5 0,-3 5 5 16,-3 4 1-16,2 6-1 0,1 6 0 15,3 2 1-15,-2 3 1 0,0 1 0 16,0 1-4-16,0 3-10 0,0 5-2 15,0 4 0-15,-2 7 0 0,3 4 0 16,-1 3 0-16,2 2 1 0,0 0-1 0,0 2 0 16,3 1 1-16,1-1 0 15,5 0-1-15,-1-1 0 0,4-2 1 0,4-3 0 16,1-5-1-16,-1-1 0 16,1-5 0-16,0-3 0 0,4-8-1 0,1-2 1 15,1-5 0-15,0-8 1 0,3-3-1 16,-1-6 0-16,0-4 0 0,-1 0 0 15,-4-3 0-15,-4-1 0 0,-5 0 0 16,-1-3 0-16,-6-1 0 16,-2-2 0-16,-2-2 1 0,0 0 0 0,-1 1 0 15,-4 6 0-15,-3 3 1 16,1 9-1-16,-3 9 0 0,1 6 0 0,-4 4 0 16,-4 11-1-16,-3 5 0 0,-7 7 0 15,1 3 1-15,0 1 0 0,8-3 0 16,4-2-1-16,12-3 1 0,2-2-1 15,6-4-2-15,10-3 1 0,12-3 0 16,5-4 1-16,6-3 0 0,6-5 0 16,2-5 0-16,-10-3 0 0,-5 1-1 15,-3-1 1-15,-9 2 1 0,-5 1-1 0,-2 3 1 16,-7 1-1-16,-2 3 1 0,-1 2 0 16,-3 1-1-16,0 0 1 0,0 0 1 15,1 0 0-15,0 3-2 0,1 4 1 16,1 2 1-16,-1 4-1 0,-1 2 0 15,1-1 0-15,-2 6 0 0,0 0-1 16,0 2 1-16,-3 2-1 0,-2 2 2 16,-1 2-2-16,2 1 0 0,2-1 0 15,2 0 2-15,0-2-2 0,5-3-1 16,5-4 1-16,1-6 0 0,-1-4-1 16,3-9-2-16,3 0 3 0,2-13 1 15,1-3 1-15,1-4-1 0,-2-3 1 16,-3-2 1-16,-4-1-3 0,0-1 2 15,-5-1-1-15,-1-3-1 0,-1 1-1 16,-3-2 1-16,-1 3-3 0,0 1-30 16,3 6-35-16,2-1-33 0,12 1-57 15,6 2-151-15</inkml:trace>
  <inkml:trace contextRef="#ctx0" brushRef="#br0" timeOffset="143624.51">7334 17373 382 0,'0'0'43'0,"0"0"15"15,0 0 7-15,0 0-2 0,0 0-26 16,0 0-14-16,3-21-11 16,16 24-6-16,10 4 16 0,8-2-1 0,7 1-2 15,4 0 1-15,2-2-1 16,2-2-7-16,-1 0-4 0,-4-2 0 0,-5 0 0 15,-10 1 0-15,-10-1-2 16,-9 2-3-16,-8-1-2 0,-4 2-1 0,-1 4-1 16,-5 5 1-16,-7 7 2 0,-11 7 1 15,-9 3 1-15,-8 4-4 0,-6 2 1 0,0 1 0 16,2 2-1-16,0 2 0 16,-2 1 1-16,4-1-1 0,-2-2 1 15,7-4-1-15,2-2 0 0,6-7-2 16,8-3 2-16,9-8 0 0,5-5 0 15,4-3 0-15,3-5-1 16,0-1 0-16,0 0 1 0,3 0 0 0,3 0 0 16,2-4 1-16,8 1 4 0,7-1-3 15,3 1 3-15,3 1-1 0,0 0 5 0,1 0-2 16,-1-1 0-16,4 0 0 0,0 0-1 16,3-1 0-16,1-1 0 0,-4 0-5 15,0-2 2-15,-5 2-3 0,0-1 0 16,-2 1 0-16,-3-1-24 15,-1 1-44-15,1-7-64 0,-8-2-132 0</inkml:trace>
  <inkml:trace contextRef="#ctx0" brushRef="#br0" timeOffset="144086.57">7226 17104 336 0,'0'0'27'0,"0"-57"12"15,0 36 21-15,-2 3 0 16,-8 5-5-16,3 3-19 0,-3 1-14 16,-1 3-8-16,-3 4-2 0,-4 2-5 0,2 4-5 15,-3 9 1-15,1 4-1 16,-3 10 0-16,1 6 0 0,3 7 1 16,0 7 2-16,3 3 1 0,0 3-4 15,1 1 2-15,0 6 2 0,0 1 2 0,0 3 0 16,4 3 1-16,1 1 0 0,6 1-1 15,2-2-2-15,3-3 1 0,11-4 5 16,5-5-10-16,9-6-1 16,4-4 1-16,4-7 0 0,10-6 1 0,1-6-2 15,5-8 2-15,1-8-2 0,-1-8 1 16,2-3-2-16,2-12-12 0,-3-7-51 16,7-15-50-16,-9-2-175 0</inkml:trace>
  <inkml:trace contextRef="#ctx0" brushRef="#br0" timeOffset="144395.69">7805 17090 357 0,'0'0'102'0,"0"0"-77"0,0 0 33 15,0 0 9-15,0 0-28 0,0 0-11 16,0 0-14-16,53-12-1 0,-19 24 7 15,10 7 2-15,3 9 5 16,2 5-4-16,-1 5-5 0,-2 3-4 0,-6 1-3 16,-4 4-1-16,-6 0-2 0,-7 1-1 15,-6 2-2-15,-8-1-4 0,-8 5 1 16,-2 0 0-16,-12 1-1 0,-5 2 0 16,-6-1 0-16,-5-2 0 0,-4-3-1 15,-3-4-1-15,-3-5 1 0,2-1 1 16,3-7-1-16,5-4 1 0,7-9-1 15,4-6 1-15,6-6-1 0,6-6-6 16,4-2-28-16,2-10-28 0,11-10-39 0,16-17-105 16,3-3-173-16</inkml:trace>
  <inkml:trace contextRef="#ctx0" brushRef="#br0" timeOffset="144761.87">9560 17508 322 0,'0'0'153'0,"0"0"-96"0,0 0-2 16,0 0-1-16,0 0-5 0,0 0-13 16,0 0-9-16,0 0 0 0,29-13-3 15,-6 10 1-15,4 1-4 0,3-1-1 16,4-2-6-16,-1-1-2 16,3 2-5-16,0-1-5 0,-3 0-2 0,-5 1 0 15,-1 2 0-15,-7 2-1 0,-2 0 1 16,-5 0 0-16,-3 0-21 0,-2 2-24 15,-4 3-22-15,-2-1-11 0,-2 3-26 16,-3 1-66-16,-6 0-65 0</inkml:trace>
  <inkml:trace contextRef="#ctx0" brushRef="#br0" timeOffset="145026.84">9502 17713 394 0,'0'0'13'0,"0"0"16"0,0 0 26 15,0 0 17-15,0 0-17 0,0 0-7 16,58 46-5-16,-29-44 0 0,7-2 1 16,1-1-10-16,2-3-6 0,-1-2-5 15,4 0-7-15,-2-2-4 0,-1 1 0 16,-1-2-4-16,-5 2-2 0,-5 2-2 16,-4-1 0-16,-7 2-1 15,-5 1-1-15,-6 1-2 0,-3 2 2 0,-2 0-1 16,-1 0 0-16,0 0-1 0,0 0 2 0,0 0-2 15,-3 0 0-15,0-1-8 0,-5 1-16 16,-3 0-20-16,-4 0-34 16,-3 1-36-16,-7-2-77 0,4-8-288 15</inkml:trace>
  <inkml:trace contextRef="#ctx0" brushRef="#br0" timeOffset="149185.7">11521 17151 337 0,'0'0'145'0,"-6"-56"-85"16,0 38-7-16,1 3 17 0,0 5-15 15,1 3-11-15,2 5-6 0,1 0-7 16,-1 2-9-16,1 0-6 0,0 2-7 16,1 7-7-16,-1 9-2 0,-4 13 1 15,-2 10 3-15,2 4 9 0,2 3-5 0,1 0-2 16,-3 0 4-16,1-2-3 0,1-1-1 15,-4-3-3-15,1-3 0 0,2-6-1 16,-3-4-2-16,3-7 0 0,1-3 1 16,2-6-1-16,0-5-1 0,1-4 1 15,0-2-2-15,0-2-11 0,1-3-25 16,4-7-14-16,6-5-42 16,5-7-35-16,-3 0-125 0</inkml:trace>
  <inkml:trace contextRef="#ctx0" brushRef="#br0" timeOffset="149453.9">11371 17043 400 0,'0'0'17'16,"0"0"38"-16,0 0 8 0,0 0 6 16,0 0-29-16,0 0-13 0,0 0-11 15,0 0-1-15,0 0 10 0,75-15 5 16,-39 15-4-16,-1 0 0 0,1 0-4 15,2-4-1-15,5-1-8 0,-4-1-3 16,2 2-1-16,-5-1-2 0,-11 1-4 16,-2 2 0-16,-11 0-2 15,-3 2-1-15,-5 0 0 0,-4 0 0 0,0 0-1 16,0 1-13-16,-4 4-48 0,-5 6-32 0,0 2-8 16,-6-1-56-16,-2-3-83 15</inkml:trace>
  <inkml:trace contextRef="#ctx0" brushRef="#br0" timeOffset="149646.62">11376 17227 371 0,'0'0'25'0,"0"0"10"0,0 0 12 16,0 0-20-16,0 0 1 0,0 0 28 0,0 0-12 16,76 25-8-16,-42-23-4 0,0-2-7 15,-1 0-8-15,-2-2-3 0,-6 2-6 16,0 0-4-16,-6 0-4 0,-3 3 0 15,-5 3-2-15,-1 2-1 0,-1 3-42 16,-5 1-32-16,-4 5-61 0,0-1-102 16</inkml:trace>
  <inkml:trace contextRef="#ctx0" brushRef="#br0" timeOffset="149841.24">11394 17570 390 0,'0'0'17'0,"0"0"14"0,0 0 23 15,0 0 4-15,0 0-11 0,66 34-8 16,-35-34-6-16,0-1-5 16,1-4-6-16,1-2-1 0,-4 2 2 0,-6 2-7 15,-1 0-6-15,-6 0-7 16,-4 1-3-16,-1 1 0 0,-7 1 0 16,1 0 0-16,-3 0 0 0,1 0-10 15,-2 0-43-15,1 0-20 0,1-1-53 0,1-7-139 16</inkml:trace>
  <inkml:trace contextRef="#ctx0" brushRef="#br0" timeOffset="152800.13">12834 17186 120 0,'0'0'102'16,"-16"-25"-70"-16,9 12 9 0,1 3 17 0,-1 1 8 16,3 2-20-16,1 1-8 15,1 2 2-15,1 2 2 0,0 1-10 16,1 1-2-16,-2 0-4 0,2-1-5 0,0 1-7 15,2 0-4-15,6 0-4 0,8 1 0 16,6 2 3-16,9 1 4 0,3 0 4 16,5 0-3-16,-3-1-4 0,0-1-4 15,-3 1 0-15,1 0-1 0,-2-1 0 16,-4 3-1-16,-6-2-1 0,-4 1 0 16,-8 1-2-16,-5-1 0 0,-2 0-1 15,-3 3 0-15,0-1 0 16,0 2 2-16,0 2-1 0,-3-1 1 0,-4 2 0 15,-2 1-1-15,-6 3 0 0,0 0 0 16,-5 4-1-16,-3 0 0 0,-4 3 0 16,-4 0 0-16,-4 3 0 0,0-2 0 0,0 0 0 15,0-1 1-15,2-1-1 0,3 0 0 16,0-3 0-16,6 0 1 0,3-4-1 16,4-4 0-16,6-1 0 0,2-2 1 15,7-3-1-15,0-2-1 16,1-1 1-16,1-1 0 0,0 0-1 0,0 3 1 15,4 0 0-15,2 0 2 16,7 2 4-16,3-2 1 0,5-1 2 0,6-2-1 16,3 0-2-16,1 0-1 15,2-1-2-15,2-2 1 0,-2-1-1 0,0 1 0 16,-2-1 1-16,-4 1 0 0,2 1 1 16,-6 1-1-16,-2 0 1 0,-5 0-1 15,-6 1-2-15,1 0 0 0,-9 0 0 16,-1 0-2-16,-1 0 0 0,0 0 0 15,0 0 1-15,0 0-1 0,0 0 0 16,0 0 0-16,0 0 2 0,0 0-2 16,0 0-1-16,0-2-16 0,2-1-15 15,4-5-18-15,3 0-57 0,8-8-67 0,2-1-182 16</inkml:trace>
  <inkml:trace contextRef="#ctx0" brushRef="#br0" timeOffset="153353.76">13480 17380 436 0,'0'0'59'0,"0"0"-35"15,0 0 36-15,0 0 2 16,0 0-25-16,0 0-7 0,0 0 2 15,-8 8-8-15,15-8-12 0,3 0 4 0,8 0-1 16,1 0 1-16,1 0-6 16,1 2-1-16,-4-1-2 0,0-1-1 0,-3 0-1 15,-3 1 1-15,2-1-1 0,-3 0-2 16,-4 0 0-16,-3 0-1 16,-3 1-2-16,0-1 1 0,0 0 0 0,0 0 1 15,0 0-1-15,-2 0 1 0,-1 0 0 16,-6 0 1-16,-1-2-2 15,-7-1-1-15,-2 0 0 0,-5 1 1 0,1 1-1 16,-1 0 0-16,0 1 0 16,-1 0 1-16,1 1-1 0,-2 2-1 0,4 0 1 15,5 1 1-15,1 1-1 16,4-1 0-16,5 0-1 0,-1-1 1 0,7-2 0 16,1 0-2-16,0-1 2 0,0 0-2 15,5 1 1-15,4 1 1 0,5 0 1 16,8 2 3-16,9-3 1 0,0 2-1 15,1-3 0-15,-1 0 0 0,-5 0-2 16,1 0 1-16,-1-1 0 0,-5-2 0 16,-4 1 0-16,-7 1-3 0,-4 0 3 0,-5 1 0 15,-1-2 2-15,0 2 3 16,0 0 0-16,0 0-2 0,-1-2-2 0,-1 1 0 16,-1-1-3-16,-2-3-1 0,0 2-2 15,-2 2-2-15,-4 1-25 0,-3 0-29 16,-7 0-64-16,4 0-88 0</inkml:trace>
  <inkml:trace contextRef="#ctx0" brushRef="#br0" timeOffset="159409.57">14272 17174 240 0,'0'0'180'0,"0"0"-138"15,0 0-9-15,0 0 31 0,0 0-10 16,-45-52-17-16,36 52-12 0,-2 1-13 16,0 6-3-16,-6 6-3 0,3 7 0 15,-2 5 0-15,3 5 3 0,2 0 2 16,3 2-3-16,4 1 1 0,3 0 0 15,1 2-1-15,1-3-2 0,3-4-2 16,4-2-1-16,1-3 0 0,2-5-1 16,1-3 1-16,4-6 0 0,1-3-2 15,3-4 4-15,2-2 5 0,1-2-1 16,3-7-6-16,-4-4 2 0,0-5 3 16,-3 1 6-16,-4-2 2 0,-4-2 1 15,-3-3-2-15,-4-1 0 0,-4 0-1 16,0-1 0-16,-9 0-3 0,-3 1-1 0,-6 2-5 15,-3-1-3-15,-2 5 0 16,0 0-2-16,-3 4-1 0,0 2 0 0,1 3-17 16,0 1-36-16,1 2-41 0,-4-9-71 15,2-6-209-15</inkml:trace>
  <inkml:trace contextRef="#ctx0" brushRef="#br0" timeOffset="159810.44">12657 16829 221 0,'0'0'183'0,"0"0"-179"16,-59-28 12-16,40 28 50 0,-5 11-14 16,2 6-19-16,0 9-8 0,-2 11-1 15,4 11-2-15,1 9 3 0,2 12-2 16,0 7 0-16,1 2 5 0,2 2 1 15,9-3-3-15,5-4-6 16,3-1-3-16,14-4-3 0,6-2-7 0,5-7-5 0,7-7-2 16,8-9-1-16,5-12 1 15,6-13-4-15,8-8-43 0,4-10-41 0,14-14-59 16,-8-9-171-16</inkml:trace>
  <inkml:trace contextRef="#ctx0" brushRef="#br0" timeOffset="160223.38">14462 16911 307 0,'0'0'20'16,"0"0"20"-16,0 0 22 0,0 0-1 0,0 0-19 16,0 0-6-16,0 0-12 15,0 0-5-15,53 6 5 0,-36 26 4 0,2 9-2 16,1 9 5-16,1 3 0 0,-1 2-7 0,-3-1-2 15,-3-1 0-15,-3-2-9 16,-3 1-5-16,-4-2-2 0,-4-2-4 16,-4-5 0-16,-6-4-1 0,-5-3 1 15,-1-5-2-15,-5-5 1 0,0-1 0 16,-4-4 0-16,4-4 1 0,1-5-2 0,5-5-2 16,4-5-3-16,5-2-19 0,4-4-11 15,2-10-17-15,6-7-25 0,12-12-75 16,4 1-186-16</inkml:trace>
  <inkml:trace contextRef="#ctx0" brushRef="#br0" timeOffset="160961.47">14851 16861 260 0,'0'0'46'0,"0"0"4"16,0 0 21-16,0 0 2 16,-7-50-14-16,7 40-12 0,3 2-10 0,3 0-3 15,3 0-7-15,0 3-1 0,1 1-4 16,4 2-1-16,2 2-2 0,1 3-7 15,2 3-1-15,0 4-1 0,-1 3-4 16,-3 2 2-16,-3 2-1 0,-1 7-2 16,-7 2-3-16,-4 3 0 0,-2 2-1 15,-13 3-1-15,-1 2 2 0,-6 1-1 0,-1-3 0 16,2-1-1-16,1-5 0 16,5-3 0-16,1-6 1 0,6-6-1 15,4-7 0-15,4-2 1 0,0-2-1 16,10-2 0-16,10 0 2 0,11-6 5 15,13-6 2-15,7-2-5 0,3-3-1 0,-4 2-1 16,-1 0 0-16,-4 5-2 16,-6-2 0-16,-3 3-2 0,-8 3 1 0,-12 1 1 15,-8 2 0-15,-5 2 0 0,-3 1 1 16,-1 0-1-16,-6 0-1 0,-3 0-27 16,-7-1-42-16,-5-1-26 0,-6-6-58 15,3-5-166-15</inkml:trace>
  <inkml:trace contextRef="#ctx0" brushRef="#br0" timeOffset="161644.28">12203 16511 238 0,'0'0'85'0,"0"0"-68"16,0 0 18-16,0 0 31 0,-57-42-25 0,35 42-17 15,-3 3-1-15,-5 2 6 16,0 4-7-16,3 1 1 0,1 2 1 0,4 2-3 15,5 0-3-15,1 2-3 0,4 1-3 16,8 1-2-16,-2 6 0 0,6 1-1 16,0 1 1-16,3 0 1 0,3 6-3 15,-1 2 2-15,5 6 1 16,2 4 0-16,-1 3-2 0,5 2-2 0,-1 4 6 16,-1 3-3-16,0 3 1 0,-6 1 1 15,2-2-2-15,-6-3 0 0,-1-4-3 0,-1-1 0 16,0-2 3-16,-1 1-5 15,-1 0-3-15,1-1 1 0,0 1-2 16,0 0 0-16,1 0 0 0,2-1 0 0,3-4 1 16,0-2-2-16,-1-5-1 0,3-2 0 15,-5-3 0-15,4-6 2 0,-3-1-2 16,-1-4 2-16,0-4-1 16,1-2 0-16,-2-6 0 0,-2 0 0 15,3-6 1-15,0-2 0 0,4-1 1 16,6-3 0-16,7-7 0 0,10-3-1 15,3-5-1-15,12-3-2 0,3-4-44 0,5-4-55 16,24-11-86-16,-5 1-290 0</inkml:trace>
  <inkml:trace contextRef="#ctx0" brushRef="#br0" timeOffset="162277.26">15101 16652 411 0,'0'0'12'0,"0"0"-2"15,40-50 27-15,-28 41 18 0,2 0-12 16,4 5-15-16,2-1-9 16,-4 2-3-16,2-1 0 0,-1 4 6 15,1-1 0-15,3-1-3 0,-4 2-3 16,1 0-5-16,-2 0 2 0,-3 4-3 0,1-1-2 15,-3 0-1-15,-2 5-2 0,1-1-1 16,-2 5-1-16,3 4 2 16,-5 4-4-16,0 3-1 0,-1 4 2 15,-1 7 3-15,3 3 2 0,-1 8 0 16,-2 3 2-16,2 2-1 0,-1 4 1 0,2 1 0 16,0 2 1-16,0 1-2 0,0-2-1 15,-1-2 0-15,1-5-1 0,0-4 1 16,0-1 2-16,3-1 1 0,1-2-5 15,0-4 1-15,1-1-3 0,0-2 0 0,0-2-2 16,0-2 0-16,0-1 1 16,-2-4-2-16,-1-3 0 0,-4-5 1 0,-1-3-1 15,-2-3 0-15,-2-4 0 16,0-1 0-16,0-2 1 0,-5 0-1 16,-4 2 3-16,-7-2 1 0,-2-1-1 0,-7-1 1 15,-4-2-2-15,-7 0-1 0,-4 0 0 16,-7 0-1-16,-3 0 1 0,-3-2-1 15,-2-1 0-15,0-3-1 0,2 1-23 16,7-2-22-16,13 0-38 0,18-7-35 16,15-4-99-16</inkml:trace>
  <inkml:trace contextRef="#ctx0" brushRef="#br0" timeOffset="162657.61">17290 17508 399 0,'0'0'68'0,"0"0"-46"15,0 0 37-15,0 0 7 0,0 0-17 16,0 0-9-16,53-15-5 0,-36 13-8 16,2-1-5-16,6 3 1 0,1-1 2 15,5 0-5-15,3 0-5 0,4-1-3 0,-2 2-1 16,0-1-5-16,-6 0-2 15,-7-1-1-15,-3 0-2 0,-6 1-1 0,-2 0 0 16,-9 1 0-16,-2 0-18 0,-1 0-37 16,0 0-32-16,-4 4-15 0,-8-1-52 15,-2 1-38-15</inkml:trace>
  <inkml:trace contextRef="#ctx0" brushRef="#br0" timeOffset="162893.71">17288 17612 351 0,'0'0'70'15,"0"0"-26"-15,0 0 11 16,0 0 21-16,-36 56-30 0,36-50-10 16,5-1-9-16,11 0 15 0,10-2 7 15,13 2-2-15,7-4-10 0,8-1-14 16,-2-3-7-16,0-4 0 0,-4 0 0 16,-1-1-1-16,-5 1-5 0,-1 0 1 15,-1 1-4-15,-6 1-1 0,-8 0-4 0,-10 4-1 16,-6-2-1-16,-6 2-2 0,-4 1-2 15,0 0 3-15,-2 0-12 0,-9 0-23 16,-4 1-28-16,-5-1-47 0,-9-4-47 16,4-9-260-16</inkml:trace>
  <inkml:trace contextRef="#ctx0" brushRef="#br0" timeOffset="167681.5">19130 17174 462 0,'0'0'25'16,"0"0"-5"-16,-4-63 34 0,4 57 6 15,0 3-3-15,-2 3-22 0,1 2-20 0,0 7-11 16,1 8-1-16,0 7 5 0,0 7 21 16,0 2-3-16,0 1-6 0,0 2-5 15,0 1 3-15,0 0-1 0,0-2-4 16,-1-1-7-16,-1-1-1 0,-1-5-3 15,1-2 0-15,2-6-2 0,0 0 1 16,0-8-1-16,3-2 0 0,3-4 0 16,0-2-1-16,3-3-2 0,2-1-24 15,3-6-14-15,3-6-41 0,-2-3-38 16,0-11-109-16</inkml:trace>
  <inkml:trace contextRef="#ctx0" brushRef="#br0" timeOffset="167931.45">19027 17065 410 0,'0'0'27'15,"0"0"4"-15,0 0 30 0,0 0 4 16,0 0-25-16,0 0 11 0,0 0-6 16,66 21-5-16,-33-23-4 0,0-5-6 15,4-2-6-15,4 0-5 0,-1 0-6 16,0 0-3-16,1 2-3 0,-4 0-1 15,-4-1-2-15,-1 5-2 0,-6 0-1 16,-9 3-1-16,-4 0 0 0,-5 0 0 0,-5 6-5 16,-3 4-33-16,-1 2-24 0,-7 5-18 15,-5 0-4-15,-5 3-21 0,-6 1-11 16,-8 3-48-16,3-3-82 16</inkml:trace>
  <inkml:trace contextRef="#ctx0" brushRef="#br0" timeOffset="168072.54">19203 17250 229 0,'0'0'62'0,"0"0"-10"0,0 0 17 0,0 0-18 15,0 0-19-15,0 0 11 16,0 0-3-16,0 0-15 0,74 8-11 0,-34-14-7 16,0 4-3-16,-6 1-1 0,-8 1-2 15,-3 3-1-15,-7 7 0 0,-6 3-22 16,-5 3-49-16,-6 5-56 16,-10-1-71-16</inkml:trace>
  <inkml:trace contextRef="#ctx0" brushRef="#br0" timeOffset="168212.47">19108 17586 292 0,'0'0'154'0,"0"0"-93"0,0 0 19 16,0 0-34-16,0 0-8 0,0 0 17 0,55 22-15 15,-23-25-13-15,1-3-10 0,0 1-2 16,1 1-7-16,-5 2-7 0,1 0-1 16,-1-1 0-16,1 1-42 0,9-5-62 15,-6-5-127-15</inkml:trace>
  <inkml:trace contextRef="#ctx0" brushRef="#br0" timeOffset="168625.34">20455 17123 221 0,'0'0'247'0,"0"0"-209"16,0 0-4-16,0 0 20 16,0 0-23-16,73 17 5 0,-47 13 1 15,6 2-2-15,2 3 0 0,-2 1-8 0,-2-3-4 16,1-1-5-16,-4 0-4 0,-1-2-3 16,-1 0-4-16,-4-2-5 0,-5-7-1 15,0-2-1-15,-4-3 0 0,-2-5 0 16,0-4 0-16,-5-4-6 0,0-3-45 15,0 0-29-15,-2-6 1 0,4-11-36 16,-3-3-92-16</inkml:trace>
  <inkml:trace contextRef="#ctx0" brushRef="#br0" timeOffset="168833.83">20827 17075 43 0,'0'0'335'16,"0"0"-288"-16,0 0-3 0,0 0 6 0,0 0 5 15,0 0-10-15,-61 58-6 0,43-24-11 16,-1 4-8-16,-1-1 6 0,-2-1-6 16,0-2 1-16,0-3-7 0,1 3-4 0,0-3-3 15,4-3-2-15,4-1-3 16,6-4-1-16,5-1-1 0,2-5-1 16,5-2-1-16,8-2-58 0,8-7-41 15,10-6-66-15,-1-5-151 0</inkml:trace>
  <inkml:trace contextRef="#ctx0" brushRef="#br0" timeOffset="168978.22">20990 17378 495 0,'0'0'53'0,"0"0"-30"0,0 0 4 16,0 0 13-16,0 0-22 0,66-36-13 15,-33 28-5-15,4 2 0 0,1 5-29 0,0 1-46 16,7 2-50-16,-6 4-99 15</inkml:trace>
  <inkml:trace contextRef="#ctx0" brushRef="#br0" timeOffset="169451.37">21347 17581 259 0,'0'0'196'0,"0"0"-148"0,0 0 36 16,0 0-5-16,0 0-19 0,0 0 7 15,0 0-29-15,0 0-26 0,0 0-6 16,33-58 0-16,-12 32-3 0,-1-2-1 15,-1-5-1-15,-2-4 0 0,-1-4-1 16,-1-5-3-16,-5-8 3 0,-2-5 1 16,-3-3 1-16,-2-2-2 0,-3 8 1 15,0 9 0-15,1 14 1 0,1 8-1 0,-2 10-1 16,2 6 1-16,-2 7-1 0,0 2 0 16,0 4-1-16,0 10-3 15,0 7 4-15,0 8 0 0,-1 5 0 16,1 0 0-16,0 3 1 0,0-1-1 0,1-1 1 15,3-5 0-15,4-2-1 16,0-7 0-16,5-3 0 0,-3-5 0 0,2-3-1 16,2-4 0-16,-1-3 0 15,2-3 1-15,-1 0-3 0,2-8-12 0,-3-3 4 16,0-7 3-16,-3-5 7 0,-2-2 1 16,-2-7 0-16,-1 1 0 0,-2 5 2 15,-1 4-1-15,0 6-1 0,-1 7 1 16,0 7 1-16,-1 2 5 0,0 7-3 15,-1 8-3-15,-1 3 1 0,0 7 8 16,2 3 1-16,1-2-3 0,8-1-5 16,2-3 1-16,4-2-2 0,0-2-1 15,2-4-1-15,-2-1 0 0,2-3 0 16,-3-3-24-16,-2-3-47 0,-2-4-45 0,-2-5-64 16,-3-8-155-16</inkml:trace>
  <inkml:trace contextRef="#ctx0" brushRef="#br0" timeOffset="169667.78">21839 16754 282 0,'0'0'131'0,"0"0"-86"16,70-16 6-16,-40 29 23 0,-1 6-18 16,0 6-7-16,-7 4-9 0,-1 9-9 15,-6 6-3-15,-2 6 0 0,-6 6-3 16,-6 6-14-16,-1 4-4 0,-8-1-5 15,-6 4-1-15,-3-5-1 0,-3-1 1 16,-7 1-1-16,-5-4-1 0,-7 1-30 16,-6-2-20-16,-3-3-13 0,-7-4-16 15,-4-7-36-15,-14-5-60 0</inkml:trace>
  <inkml:trace contextRef="#ctx0" brushRef="#br0" timeOffset="169952.94">20667 16822 479 0,'0'0'13'0,"0"0"-10"15,0 0-3-15,0 0 9 0,-59-46 6 0,47 56-5 16,-3 8 1-16,-1 9 5 15,-2 12 2-15,-1 10 8 0,0 12 3 16,3 8-1-16,4 6-1 0,6 3-2 16,6-3 0-16,2-6-3 0,8-2-3 15,5-5-10-15,1-2-4 0,4-2-2 0,2-1-1 16,0-5-2-16,7-5 0 0,4-5-2 16,6-10-47-16,8-8-33 0,17-23-55 15,-3-9-175-15</inkml:trace>
  <inkml:trace contextRef="#ctx0" brushRef="#br0" timeOffset="170288.39">22381 16675 506 0,'0'0'70'15,"0"0"-57"-15,0 0-6 0,52-15 30 16,-47 27 5-16,-3 6-21 0,-2 6 2 15,0 7-13-15,-8 3-4 16,-1 3 1-16,-2 1 1 0,-6-1 1 0,4-3-2 16,1 0-3-16,5-5-1 0,4-5 0 15,3-5-1-15,1-5 1 0,5-3 2 16,10-6 3-16,9-5 11 0,10-3 3 16,8-10-7-16,8-5-7 0,6-4-6 15,-3-2 0-15,3-1-1 0,-2 0 1 16,-5 3 0-16,-7 3-1 0,-5 1 0 15,-10 5 0-15,-6 3 0 0,-10 2-1 16,-4 3 1-16,-7 2-1 0,-1 0 0 0,-6 3-4 16,-9 0-49-16,-9 1-44 15,-12-1-54-15,1 0-149 0</inkml:trace>
  <inkml:trace contextRef="#ctx0" brushRef="#br0" timeOffset="170769.13">20466 16472 307 0,'0'0'146'0,"0"0"-146"16,-72-23-2-16,39 23 2 0,-2 8 0 16,-1 0 2-16,-1 4 1 0,4 1 1 15,1 4 1-15,7 4 1 0,3 3 5 16,9 2 7-16,3 7-5 0,4-3-3 15,2 6 12-15,4 7 1 0,0 4-5 16,5 10-2-16,1 7 5 0,0 6 3 16,4 5-1-16,-1 2-4 0,-1 0-4 15,4-5-1-15,-2-3-2 0,2-5-2 16,2-1-3-16,-2-2-1 0,0-3 0 16,1 1-2-16,0 0 1 0,-1 0-2 15,-1 1 1-15,0-2-1 0,-2-1-3 16,-1-2 1-16,-3-1-1 0,4-4 0 15,-1-4 0-15,2-5-2 0,6-9-4 16,5-6-50-16,7-8-35 0,14-12-65 0,4-6-122 16</inkml:trace>
  <inkml:trace contextRef="#ctx0" brushRef="#br0" timeOffset="171147.14">22676 16487 78 0,'0'0'332'15,"0"0"-329"-15,0 0 1 16,75-10 18-16,-44 25 22 0,6 6-12 15,3 4-5-15,-5 9-2 0,2 3-9 0,-10 1 1 16,-2 8 2-16,-2 6 3 0,-7 7 1 16,-5 14-7-16,-5 6-3 0,-6 8-2 15,-4 1 0-15,-7-2-6 0,-5-8-1 16,0-4-1-16,-2-10-1 0,0-4 0 16,-1-4 1-16,-1-4 0 0,-3-5 2 15,0-2 2-15,-4-4-2 0,-5-3 0 16,-1-2-3-16,-5-6 1 0,-7-3-3 15,-4 0-1-15,-4-4 1 16,-10 2 0-16,-6-3-33 0,-7-1-44 0,-21-7-63 16,-8-6-127-16</inkml:trace>
  <inkml:trace contextRef="#ctx0" brushRef="#br0" timeOffset="171623.93">18843 18119 281 0,'0'0'64'0,"0"0"-56"0,0 0 19 16,0 0 34-16,0 0-16 0,0 0-16 16,0 0-7-16,0 0-6 15,74-11 0-15,-27 6 0 0,10 2 0 0,8 2 2 16,10 1-3-16,8 0-3 0,19 1-3 16,10 4 0-16,5 3-2 15,7-4 1-15,-8 2 0 0,8-1-2 0,11-5-6 16,11 0 1-16,7-2 6 0,5-5 0 15,6 1-2-15,2-4 1 0,5 2-2 16,4-3-3-16,-2 3 6 0,1-3 5 16,-9 2 4-16,-8 0-5 0,-11-1-9 15,-11-3 5-15,-27 4 4 0,-16 0-2 16,-16-2-1-16,-15 1-3 0,-7-5-4 16,-18 3 0-16,-17 1-1 0,-13 1 2 15,-10 0 2-15,-16 0-4 0,-15 2-3 16,-17 4-39-16,-19 4-25 0,-32 1-19 15,-9 4-36-15,-4-2-134 0</inkml:trace>
  <inkml:trace contextRef="#ctx0" brushRef="#br0" timeOffset="172028.78">20806 18463 279 0,'0'0'307'0,"0"0"-293"0,0 0-13 16,0 0 4-16,0 0 5 15,0 0 7-15,0 0 20 0,47 59-6 16,-43-45-16-16,-2 1-5 0,0 3-3 0,1 4 1 16,0 4-1-16,0 3-3 0,-3-1-1 15,2 1 1-15,-2-3-3 0,0 0 1 16,-4-5 0-16,-2-1 0 15,0-5 1-15,-2 0-1 0,-1-6 0 0,-3-2-1 16,-1-5 1-16,-3-2-1 0,0 0-1 16,-3-6 1-16,2-4-1 15,-2-2 1-15,1-4 0 0,1-3-1 16,2-3 1-16,4-3 1 0,3-7 1 0,5-6 4 16,7-4 1-16,12-3 0 0,11 6-5 15,8 6 0-15,4 6 0 0,2 5 0 16,2 1-2-16,4 1 2 0,5 0-1 15,0 2-2-15,2 2 0 16,-6 4-2-16,-6 3-49 0,-11 4-26 0,-4 1-34 16,-3 0-58-16,-8 1-28 0</inkml:trace>
  <inkml:trace contextRef="#ctx0" brushRef="#br0" timeOffset="172288.7">21260 18322 451 0,'0'0'82'0,"0"0"-54"0,0 0 15 15,0 0-10-15,0 0-7 0,70 0 5 16,-46 4-7-16,-2 3-9 0,-3 2-2 15,-7 1-3-15,-4 1-5 16,-2 3-2-16,-3 1 0 0,-3 5-1 16,0 0 0-16,-9 0 3 0,-3 0-2 0,-3-4 0 15,0-1 5-15,3-4 4 0,3-3 4 16,5-4 1-16,4-4-3 0,4 0 7 16,11-4-3-16,11-4-5 0,10-7-5 0,9-2-3 15,7-2-5-15,5-2-1 16,2 1 1-16,7-3 4 0,7 1 4 15,-7 0-1-15,-11 5 1 0,-22 6 0 16,-18 7-5-16,-10 1-1 0,-5 3-1 0,-5 0-1 16,-10 0-3-16,-4 2-31 0,-10 3-27 15,-8-5-64-15,4 0-78 0</inkml:trace>
  <inkml:trace contextRef="#ctx0" brushRef="#br0" timeOffset="177441.05">24075 17656 200 0,'0'0'311'15,"0"0"-240"-15,0 0-36 0,0 0 17 16,0 0-10-16,0 0-12 0,0 0-3 16,0 0-3-16,0 0-11 0,2 10-3 15,12-9 2-15,8-1 7 0,2 0 0 16,7-1-1-16,0 0-4 0,0-3-6 15,-3 1 0-15,-1 1-1 0,-1 0-2 16,-4 1-1-16,-1-2-1 0,-6 1-1 16,-1 0-1-16,-7-2 0 0,-1 3-1 15,-3-2 0-15,-3 3-1 0,0-1-31 16,0 1-21-16,0 0-30 0,0 0-15 16,0-1-59-16,-2 1-78 0</inkml:trace>
  <inkml:trace contextRef="#ctx0" brushRef="#br0" timeOffset="177662.6">23998 17804 248 0,'0'0'112'0,"0"0"-38"0,0 0-17 0,0 0 6 15,-18 54-8-15,40-52-9 16,12-2 4-16,9 0-9 0,6-1-5 0,4-4-3 16,-1-1-5-16,-6 0-10 0,-7 1-5 15,-6 1-6-15,-7 3-4 16,-7-1-2-16,-3 1 0 0,-7 1-1 0,1-1 0 15,-6 1 0-15,0 0-3 0,-2 0-25 16,0 0-18-16,-2-1-36 0,-2-4-27 16,-3-6-117-16</inkml:trace>
  <inkml:trace contextRef="#ctx0" brushRef="#br0" timeOffset="179309.43">22998 16048 148 0,'0'0'137'0,"-69"-41"-134"16,33 28-2-16,-3-1 1 0,-5 1-2 15,-4-2 0-15,-2 1 0 0,-2-4 0 16,-5 2 1-16,-1-1-1 0,-3 0 3 15,-3 3 15-15,-2-1 5 0,-4 0-6 16,-3 1-5-16,-4 2-9 0,-4 0-3 0,-2-1 0 16,0 2 0-16,-3 2 0 15,-4-2 0-15,1 1-1 0,-2 3 0 16,0 2 1-16,-2 1 0 0,1 2 0 16,-1 0 0-16,0 2 0 0,1 0 0 0,3 1-1 15,-1 2 1-15,4 4 0 0,-1 0 1 16,0 4-1-16,1 1 0 0,-2 1 1 15,0 2-1-15,-2 3 0 0,2 1-2 16,-2 4 1-16,0 1 1 0,-1 2 1 16,3 1-1-16,4 3 1 0,2 3 0 15,2-2-1-15,6 5 1 0,0-2-1 16,7 4-2-16,1 1 2 0,2-2-1 16,4 5-6-16,-1-2-29 0,2 0 13 15,4 1 12-15,3-2 8 0,3-1 3 16,1 1 0-16,8-2 0 0,1 0 0 0,4-2 1 15,5-1 0-15,7-4 0 0,0-2-1 16,3 2 0-16,5 2 0 0,-3 3 0 16,5 4 0-16,-3-1-1 0,4 2 2 15,-1-1-1-15,1 0 0 0,5 4-1 16,-2 2 0-16,3 1 1 16,1-1 1-16,0-1 1 0,3-2 2 0,2-5 1 15,0-3-1-15,4 0 2 16,2-1 2-16,1-3-1 0,3 0 1 0,0-3-4 15,1 0-2-15,2-2 1 0,1-2-1 16,2 1 0-16,1-2-2 0,1 2 5 16,2-2-2-16,6 1 2 0,-1-3-2 15,3 0 1-15,6 1-1 0,-1-4-2 16,2 0 1-16,6 0-1 0,-2-3-1 16,5 1 0-16,-3-1 0 0,4-2 0 0,-3-2-1 15,3 1 1-15,0-1 0 16,0 0 0-16,0-1 0 0,0 3 1 0,2 2-1 15,-2-2 1-15,1 5-1 16,1-1 0-16,0 2 1 0,-2 0-1 0,0-1 1 16,-2 0-1-16,2-3 0 0,-4 1 1 15,4-4-1-15,0 0-2 0,-2-2 2 16,2 2 0-16,0-2 1 0,-2-1 0 16,-1-1 2-16,-2 0-2 0,3 2 3 15,-5 0 1-15,2 0 3 0,-2-4 0 16,1 2 1-16,0-2 0 0,3-1-2 15,2-1 0-15,-1 1-2 0,5-2-1 16,1 1-2-16,2-3-1 0,5 0 0 16,1-3-1-16,2-3-1 0,1-2 1 15,2 0 0-15,-1 1 0 0,-3-1 0 16,1 0 0-16,-3 1 1 0,-1 1 0 0,0 1-1 16,-3 0 9-16,1-1 4 0,-2 1-2 15,-1-1-4-15,-1 0-2 0,-1-1-5 16,1 1 0-16,0 1 0 0,-2-2 0 15,1 0 0-15,-3 0 0 16,1 1 0-16,-1-5 0 0,1 4 2 0,-2-1-2 16,0-1 4-16,3 0-1 0,-2 1 0 15,3-2 0-15,-1 0-2 16,0 0 0-16,1 2 0 0,1 0-1 0,0-3 1 16,-1 1-1-16,2 0 0 0,0-1-1 0,2-1 1 15,2-1 0-15,-3 0 0 16,1-2 0-16,2 1 0 0,1-1 0 15,0 0 0-15,-3-3 1 0,2 1-1 0,0-1 2 16,-2-1-2-16,-3 0 0 16,-2-3 0-16,-3 3 1 0,1-3 0 15,-5 2-1-15,0 1 0 0,-2-2-2 16,1 0 2-16,0 0 1 0,-3-1 0 16,-1-2 0-16,0 1-1 0,-1-3 0 15,-1 2 1-15,-3-4 1 0,-3 2-1 16,-4-3 0-16,-1-1 0 0,-5 2 2 0,-2-3-2 15,-3-3 1-15,0-2 3 0,-5-3 1 16,0-2-3-16,-2-2 0 0,-2 0 0 16,0 0-1-16,-1-2-1 0,-2 2 0 15,0-1 1-15,-1-1-1 0,-5-3 2 16,-4 2-1-16,-1 1 4 0,-3 5-1 16,-1 3 2-16,-1 2 6 0,-1 0-7 0,-3-3 2 15,-3 0-2-15,1-1-4 0,-1-1 0 16,-4-1 0-1,-1 0 0-15,2 0 3 0,-4 0 0 0,-3 0 3 16,0 3-3-16,-4 3 4 0,-3 4 2 0,-3 3-4 16,-4 4 0-16,-13 1 0 15,-7 6-5-15,-12 2-2 0,-10 1-8 16,-12 3-40-16,-13-8-55 0,-9-2-135 0</inkml:trace>
  <inkml:trace contextRef="#ctx0" brushRef="#br0" timeOffset="183337.29">25860 17173 280 0,'0'0'106'0,"0"0"-46"0,0 0-11 16,31 54 13-16,-22-34-27 0,-2 1-15 0,0-1-5 15,-1 1-1-15,-3 1-5 16,-1-2-2-16,-2 1-3 0,0-1 1 0,-3 0-2 16,-5-4-1-16,-2-2 0 15,-1-1 0-15,-2-3 0 0,-3-3 0 16,-1-2-2-16,-2-2 1 0,0-1-1 15,-2-2 1-15,2 0 0 0,-1-3 0 16,4-4-1-16,1-3 1 0,3-4 3 16,4-1 8-16,3-5 4 0,4-5-3 15,1-4-1-15,1-7-3 0,10-1 1 16,0-3-3-16,2 3 1 0,5 5-1 16,3 4 3-16,-1 10-2 0,0 6 2 15,1 6-3-15,2 5 2 0,-1 1-1 16,-2 1 0-16,0 5-1 0,-1-1-1 0,-1 0-1 15,1-5 1-15,1 0-1 0,2-4 1 16,4-7-1-16,5-4-1 0,3-4-1 16,2-5-1-16,-1-1-2 0,-2 0 1 15,-5 4 0-15,-9 1-1 0,-5 4 1 0,-7 3-1 16,-6 0 0-16,-1 4-2 16,-7 0-20-16,-4 2-16 0,-6 2-35 0,-2 2-33 15,0-7-84-15,6 0-143 16</inkml:trace>
  <inkml:trace contextRef="#ctx0" brushRef="#br0" timeOffset="183781.39">26589 16559 246 0,'0'0'233'0,"0"0"-202"0,0 0 20 0,0 0 3 16,-2-52 5-16,13 44-18 0,5 0-17 16,11 3-6-16,1 0-2 0,5 4 3 15,1 1-5-15,-1 6-1 0,-5 4-3 16,-2 7-5-16,-7 3-2 15,-8 8-3-15,-5 1-2 0,-5 3 2 0,-3 2 2 16,-10 3 0-16,-4-2-2 0,-3 6 0 0,-4-5 0 16,5-5 2-16,3-9-1 15,5-6-1-15,3-7 0 0,7-6 0 16,0-3-1-16,6 0 1 16,10-9 1-16,8-3 6 0,13-4 3 0,6-2 4 15,5-2-6-15,-7 0-5 0,1-1 4 16,-9 2-1-16,-2 1-1 0,-7-1-2 15,-6 5-2-15,-7 2 0 0,-5 3-1 0,-6 6-4 16,-2-1-39-16,-8 0-43 0,-4-1-50 16,-2 2-129-16</inkml:trace>
  <inkml:trace contextRef="#ctx0" brushRef="#br0" timeOffset="184217.34">25521 17943 292 0,'0'0'89'15,"0"0"-41"-15,0 0-7 0,0 0-18 16,0 0 16-16,0 0 5 0,58 31-11 16,-23-29-4-16,10-2-2 0,7 0-5 15,9-4 2-15,5-5-7 0,5 0 3 16,4-2 0-16,-1 1-4 0,4 1-4 15,-1 4-2-15,-1 1 0 0,0 1 2 16,-3 1 0-16,-5 0-5 0,-5 2-3 16,-11 0-2-16,-7 0 1 0,-9 0-3 15,-7 0 2-15,-8 0-2 0,-10 0 0 16,-9 0-2-16,-2 0-7 0,0 0-22 16,-5 0-8-16,-6-2-12 0,-7 1-15 15,-8 1-26-15,-9 0-52 0,2 3-39 0</inkml:trace>
  <inkml:trace contextRef="#ctx0" brushRef="#br0" timeOffset="184667.01">25953 18488 301 0,'0'0'122'0,"0"0"-82"0,0 0-19 16,0 0 17-16,0 0-9 0,25 54-15 0,-21-45-5 15,-1 0-3-15,-2 2 1 16,0 0 2-16,-1 2 1 0,0 1-1 0,-2-2 1 16,-2 0 2-16,-2-1-1 15,1-1-1-15,2-3 1 0,-3-1-2 0,3-2 3 16,0-2-2-16,-2-2 0 0,-1-1-3 15,1-4-5-15,0-1 0 0,-3-2 0 16,2-3 1-16,-3-2-3 0,3-5 0 16,1-5 2-16,0-4-1 0,5 0 1 15,2 1 0-15,4 3 3 0,5 4 0 16,1 4 0-16,3 4 1 0,2 5 4 16,0 2 1-16,2 3 3 0,1 1-2 15,-2-1 0-15,1 1 1 0,-3 0-3 16,-1-1 1-16,-1 0 1 0,-2-3-2 15,0 0-5-15,2-1-3 0,-5 0-1 0,2-3-1 16,0 2-1-16,-2-1-17 0,1-1-19 16,4 0-38-16,0-1-30 0,0-2-69 15,-1 1-168-15</inkml:trace>
  <inkml:trace contextRef="#ctx0" brushRef="#br0" timeOffset="184989.34">26396 18258 267 0,'0'0'82'0,"0"0"-21"0,0 0 4 0,55-37 0 16,-35 29-2-16,-3 3-23 0,-1 0-1 0,-4 1-10 15,-3 3-10-15,-3 1-8 16,-4 0-6-16,0 1-3 0,-2 8 0 0,0 0 0 16,0 5-1-16,0 2 0 15,0-1 1-15,-4 3-2 0,-1-2 1 16,-1 1 1-16,2-3-2 0,1-4 1 0,1 0-1 15,1-4 0-15,0-1 1 0,1-1-1 16,0-2 2-16,0-1 2 16,0 0 6-16,5-1 8 0,3-3-1 0,7-6 1 15,3-3-6-15,2-3-7 0,-3 3 1 16,0-1 4-16,0-1 3 16,0 3 0-16,-1-1-4 0,-3 0-3 15,0 0-3-15,-1 0-3 0,-1-3 0 0,1-1 0 16,-1-3-22-16,2-4-38 0,6-11-66 15,2 0-130-15</inkml:trace>
  <inkml:trace contextRef="#ctx0" brushRef="#br0" timeOffset="185323.89">27837 18058 150 0,'0'0'302'0,"0"0"-231"16,0 0-13-16,0 0 1 15,0 0-10-15,0 0-21 0,51-56-7 16,-25 46-2-16,0 3 0 0,2-1-3 16,2 1-6-16,-4 2-4 0,2 2-5 15,0 0 0-15,-3 2 0 0,0 1-1 0,-2 0-4 16,-3 2-28-16,-5 4-15 16,-3 1-25-16,-6 3-26 0,-4-1-64 0,-2 1-40 15</inkml:trace>
  <inkml:trace contextRef="#ctx0" brushRef="#br0" timeOffset="185477.72">27877 18237 282 0,'0'0'114'15,"0"0"-54"-15,0 0-3 0,0 0 4 16,0 0-13-16,55 6-10 0,-15-18-12 16,8-4-10-16,3-1-7 0,-1-1-7 15,-2-1-2-15,-3 1-24 0,-4 1-76 16,5-10-126-16</inkml:trace>
  <inkml:trace contextRef="#ctx0" brushRef="#br0" timeOffset="185682.58">28830 17781 300 0,'0'0'143'0,"0"0"-107"15,0-51 13-15,1 45 14 16,-1 4 0-16,0 2-7 0,0 4-31 0,0 8-13 15,0 13-8-15,-1 11 15 0,-2 10 16 16,-4 8-5-16,0 2-5 0,-4 1-2 16,3 1-5-16,-2 1-8 0,3-5-7 15,2-4-2-15,2-9-1 0,0-9-1 16,0-1-51-16,-4-4-48 0,-8 6-77 16</inkml:trace>
  <inkml:trace contextRef="#ctx0" brushRef="#br0" timeOffset="193390.84">13769 12841 333 0,'0'0'174'16,"0"0"-146"-16,0 0-12 0,0 0-8 16,0 0-6-16,83-47-2 0,-37 19 2 15,12-8-1-15,9-5 0 0,10-8 1 16,8-4-1-16,10-7 1 0,10-8-2 16,13-9-3-16,11-7 3 0,12-4 1 15,11-5 6-15,12-3 7 0,11-4 8 16,13-6-1-16,12-4-3 0,12-5 2 15,11-5 0-15,12-3 0 0,6-2-4 0,7-3-9 16,0 1 5-16,0 2-2 0,-6 0-10 16,-14 8 0-16,-15 6 5 15,-18 11-5-15,-17 11 1 0,-26 9-1 0,-22 10 3 16,-25 9 0-16,-21 9-2 16,-20 9-1-16,-17 6-4 0,-16 6 4 15,-16 9 1-15,-12 3-1 0,-3 2 3 0,-11 2-2 16,-6 1-1-16,-6 0-1 0,-10 2-4 15,-5 9-3-15,-6-1-1 0,-1 4 4 16,3 0 3-16,2 4 2 0,12 4 0 16,8-1 0-16,13 3 0 0,7-2-2 15,13-1 0-15,12 4-5 0,12-3 7 16,16-2 0-16,7-3 2 0,8-3 1 0,4 0 1 16,-7-2-2-16,-11 2 0 15,-15 3-2-15,-14 5 1 0,-12 6-1 16,-10 6-1-16,-4 7 1 0,-12 8 0 15,-7 2 0-15,0 5-6 0,0-3-17 16,11-6-18-16,9-12-27 0,15-16-42 16,10-5-110-16</inkml:trace>
  <inkml:trace contextRef="#ctx0" brushRef="#br0" timeOffset="193674.02">20329 9312 579 0,'0'0'0'0,"0"0"-2"15,0 0 2-15,0 0 18 0,0 0-1 16,0 0-9-16,0 0 5 0,37 75 1 15,-29-29 6-15,-4 4 8 16,-4 5-5-16,-1 1-11 0,-6 0-2 16,0-2-5-16,0-7-5 0,5-8 1 0,1-6-1 15,1-12-23-15,0-9-44 0,0-12-45 16,0-3-126-16</inkml:trace>
  <inkml:trace contextRef="#ctx0" brushRef="#br0" timeOffset="194062.61">20248 9289 298 0,'-8'-76'91'16,"8"53"-17"-16,0 12-24 0,0 6 17 0,1 5-20 15,5 8-18-15,4 6-13 16,3 6 5-16,4 4 5 0,-2 7-1 16,2-2-1-16,-1 1 0 0,1 0-8 15,0-4-7-15,0 0-1 0,1-2-5 16,-1-3-1-16,1-4 0 0,4-4-2 0,-2-6 2 15,2-6-2-15,3-2-1 0,-1-12-4 16,3-4-5-16,-3-7-2 0,0-3 4 16,-4-3 4-16,-2-4 3 15,-1 0 1-15,-3-6 1 0,0 0-1 0,-1-1 0 16,-1 2 2-16,4 6 1 0,-3 5 1 0,2 6 1 16,1 10 1-16,-3 2-2 15,-1 10 0-15,-3 5 1 0,3 8-4 16,-3 11 1-16,-1 3 3 0,-3 9 1 15,-4 4 3-15,-1 5-1 0,-1 4 1 16,-6-1 0-16,-1 1-1 0,-1-2-1 16,-2-1-3-16,1 0-4 0,0-3 0 15,2-3-1-15,3-8 1 0,5-5-1 16,0-9-4-16,6-6-31 0,5-7-40 16,-1-6-51-16,3-10-128 0</inkml:trace>
  <inkml:trace contextRef="#ctx0" brushRef="#br0" timeOffset="195243.1">21092 9712 162 0,'0'0'234'0,"0"0"-147"0,0 0-24 16,0 0-26-16,0 0-12 0,0 0-5 15,65-17 3-15,-39 4-5 0,1-1-8 16,2-3-5-16,-4-2-2 16,1-2-1-16,-2-3 2 0,-1 1-4 15,-4-2 2-15,-1 0-1 0,-4 0-1 0,-4 1 0 16,-4 1 0-16,-5 0 2 0,-1 3 0 15,-5 2 2-15,-4 2 2 0,-8 0-2 16,-2 5-1-16,-3 1-2 16,-4 4 0-16,-2 3-1 0,3 3 0 0,0 0 0 15,5 5 2-15,0 5 1 0,5 2 1 16,0 7 1-16,3 5 0 0,2 6 0 16,1 7 2-16,3 1 2 0,3 3 4 0,3-1 4 15,1-3-3-15,7-4-5 16,5-6-4-16,5-4-2 0,5-6-2 0,8-5 0 15,7-6 0-15,6-6-1 0,8-5-6 16,3-8-9-16,0-4-6 16,-1-4-3-16,-2-1-2 0,-4-1 9 15,-4 0 4-15,-6-3 6 0,-1 1 6 16,-6-1 1-16,-5 1 0 0,-4-4 1 0,-5 1 0 16,-9-1 0-16,-5-2 0 15,-3-1 0-15,-4 1 2 0,-4 1 0 0,-3 5 3 16,-3 5 0-16,0 4 2 0,-1 4 1 15,1 4 6-15,1 2-6 0,1 6 5 16,1 0 2-16,-3 10-4 0,2 6-9 16,-3 6-1-16,0 6-1 0,0 6 2 0,-2 1-1 15,5 3 2-15,0 0 1 16,3-3 1-16,5-6-6 0,4-3 3 0,6-4-3 16,4-5 0-16,4-3 0 0,6-7 1 15,-1-4-1-15,5-3 0 0,2-10-1 16,3-1-1-16,-2-6-2 0,-4 0 1 15,-2 2 1-15,-5-2 2 0,-4 2 0 16,-3 0 1-16,-4-2-1 16,2 0 1-16,-6 0 1 0,0 1-1 0,0 6 0 15,0 4 1-15,-1 4 0 0,0 1-1 16,0 1 3-16,0 4-4 0,0 6-1 0,2 5 1 16,-2 3 0-16,2 2 1 15,-1 3 1-15,1-4-1 0,-2 1 1 16,0-1 1-16,2-2-2 0,1 0-1 15,2-3 2-15,1-1-1 0,1-3-1 16,1-3 1-16,2-3-1 0,1-4 1 0,2 0-1 16,2-8-3-16,2-4-1 0,0-1 1 15,-2-4 1-15,0-1 2 0,-3 0 0 16,-1 0 1-16,-2-4-1 16,-1 0 1-16,0-2 0 0,-1-1 0 0,1-3 0 15,0 1 0-15,3 5 2 16,3 3-1-16,1 7-2 0,1 6 2 15,-2 5-1-15,0 1 1 0,0 7-2 16,0 5 1-16,-2 1 2 0,-2 1-1 0,-2 4 0 16,-4-4 0-16,0 4 0 0,1 0-1 15,-4-3-1-15,2 2 0 0,-2-2-1 16,2-1 1-16,0-4-1 0,0-2 1 16,3 0 0-16,-2-2-1 0,5-2 0 0,-1-1-3 15,3-3-3-15,2-5 2 16,1-7 4-16,0 0 1 0,1-4 0 15,0-4 1-15,1 0-1 0,1-4 1 16,-1-1 4-16,0-1 1 0,1 2 1 16,-2 4 0-16,1 6 2 0,-2 4 0 0,-2 7-1 15,-2 2 0-15,3 2-2 0,-4 8-5 16,-1 2 2-16,0 5 0 16,-2-2 0-16,-2 1 0 0,2 1-1 0,0-5-2 15,-1-1 1-15,6-1-1 0,0-2-8 16,5 2-32-16,9-5-30 0,7-4-77 15,0-2-148-15</inkml:trace>
  <inkml:trace contextRef="#ctx0" brushRef="#br0" timeOffset="195592.16">23436 9252 320 0,'0'0'158'0,"0"0"-108"0,0 0-6 16,61-26 5-16,-32 19-7 0,6-2-5 15,5 0-3-15,0-2-7 0,4 3-7 0,-5-3-3 16,6 1-4-16,-7 2-2 16,0 0-4-16,-3 2-4 0,-7 1-2 15,0 0-1-15,-8 1 0 0,-3 1-3 16,-3 3-23-16,-4-1-17 0,-6 1-5 16,-4 0-22-16,-3 3-30 0,-9 4-40 15,-5-3-28-15</inkml:trace>
  <inkml:trace contextRef="#ctx0" brushRef="#br0" timeOffset="195825.51">23375 9350 315 0,'0'0'27'16,"0"0"13"-16,62 17 14 16,-27-16 20-16,15-1-19 0,9 0-6 0,12-1-10 15,2-5-3-15,5-2-8 0,-10-1-2 16,-3 0-1-16,-15-1 0 0,-9 2-7 15,-8-1-3-15,-8 2-4 0,-8 2-2 16,-9 2-2-16,-3 2-2 0,-5-1-4 16,0 1 2-16,-6-1 1 15,0-3-3-15,-6 1-1 0,-3 0-3 0,-3 0-8 16,1 4-11-16,-1 0-7 0,3 2-12 0,-1 5 0 16,5-1-19-16,-2 1-28 0,1-5-88 15,7-1-59-15</inkml:trace>
  <inkml:trace contextRef="#ctx0" brushRef="#br0" timeOffset="196779.36">25389 8863 168 0,'0'0'196'0,"1"-71"-156"15,-8 47 3-15,-1 7 7 0,-8 6 5 16,-1 4-20-16,-8 3-13 0,-3 4-15 16,-11 8-4-16,-3 8-1 0,-6 10-1 15,0 8 0-15,2 7 3 0,5 9-3 16,-2 4 2-16,9 6 0 0,3 1 2 16,8 2 2-16,6-2 3 0,5 0 1 15,10-7-3-15,4-4-2 0,12-7-2 16,4-7-2-16,9-5-1 0,6-6-1 0,5-7 2 15,9-4 1-15,5-9-2 16,4-2-1-16,5-4 2 0,-1-10-2 0,-2-5 3 16,1-7 4-16,-6-3 1 15,0-4-3-15,-7-5 2 0,-1-1-1 0,-6-7 1 16,-4-1 4-16,-5-5 1 0,-4-4 2 16,-6-5 6-16,-7-5-1 15,-6-5-1-15,-6-2-5 0,-5 1-6 0,-12 3-1 16,-10 9-1-16,-10 6-1 0,-9 12-1 15,-11 8-3-15,-14 11 0 0,-12 7-1 16,-11 9-13-16,-5 4-24 0,-2 12-28 16,-2 4-17-16,-6 3-94 0,1-3-166 15</inkml:trace>
  <inkml:trace contextRef="#ctx0" brushRef="#br0" timeOffset="197378.93">20175 10516 366 0,'0'0'76'16,"0"0"-42"-16,0 0-12 0,0 0 10 0,0 0-1 15,65 8-2-15,-43 18-2 16,2 9-5-16,0 9-7 0,1 13 2 16,0 5-4-16,0 2 2 0,0 3-1 15,-3 0-1-15,2-6-3 0,1-3 0 16,-3-2-4-16,0-6-1 0,0-9 2 15,0-6 1-15,-4-10 4 0,0-12-1 16,-2-7 4-16,-3-6 0 0,1-10-1 16,3-7 2-16,6-10-1 0,1-5-5 15,-1-2-5-15,3-4-2 0,-3-1-3 16,1-2 1-16,-4-4-1 0,1-3 2 16,0-5 2-16,2-5-1 0,2-5 0 0,0-3-2 15,1 4 0-15,-1 7-1 0,-5 10 0 16,1 15-7-16,-2 8-20 0,-1 8-16 15,0 6-40-15,-5 7-28 0,-2 1-116 16</inkml:trace>
  <inkml:trace contextRef="#ctx0" brushRef="#br0" timeOffset="198213.95">21475 10883 259 0,'0'0'104'0,"0"0"-102"0,0 0 0 16,-15-52 19-16,-1 36 18 0,-1 0-13 16,-5-4-10-16,-5 3-4 0,0 4 2 15,-2 5 0-15,1 3 0 0,4 5 4 16,1 5-1-16,2 3-1 0,2 6-1 15,1 7-7-15,-2 5-1 0,3 6 2 16,1 2-2-16,2 4 0 0,2-1-1 16,4 0-2-16,1-3-2 0,4-1-1 15,2-3 0-15,1-4 0 0,4-1-1 0,4-8 1 16,4-2-1-16,1-4 0 16,3-4 0-16,-1-4 0 0,4-3 1 15,0-4 0-15,4-8 2 0,0-7-1 0,-2-1-2 16,2-6 1-16,-3 1-1 0,-5-3 0 15,-2-1 1-15,-6-4 1 16,1 0 8-16,-3 1 2 0,-3 3 0 16,2 4-5-16,-3 6 0 0,1 8 2 0,-2 6-2 15,0 2-1-15,0 0-1 0,0 2 0 16,0 1 1-16,0 0-2 0,0 3-4 16,0 8 0-16,1 3 0 15,2 9 0-15,2 1 1 0,0 4 0 16,4 1 2-16,1 1 0 0,0-1 1 15,3-3-1-15,-2 0 2 0,0-4 0 0,2-2 1 16,1-2-3-16,-3-6 1 0,1-2-2 16,0-3 1-16,-1-4 2 0,1-3 1 15,0-3 2-15,6-8 0 0,1-2 0 16,0-7-5-16,3-3-1 0,-2-3-1 16,-4 1 0-16,0-5-1 0,-3 0 1 15,-4-1-1-15,-1-3 1 0,-7-1 0 16,-1-2 0-16,-5 0 0 0,-2 3 0 0,-3 7 1 15,2 5 0-15,-2 10 0 16,4 3 0-16,1 8 0 0,-3 1 0 0,-1 3-1 16,1 4-1-16,1 0 1 0,6 2-1 15,1 0-1-15,4 0 0 0,8-2-1 16,8-2 2-16,5 0 0 0,4 0 1 0,5-2 2 16,-1 2-2-16,-1 6-1 15,-2 4 1-15,-6 4-1 0,0 8-1 16,-7 4 1-16,-7 1 1 0,-5 3-1 15,-5 2 1-15,-12 1-1 0,-1-3 1 16,-5 1-1-16,5-7 1 0,3-5-1 16,8-9 1-16,2-5-1 0,9-9 0 0,7-1 0 15,9-11 1-15,2-6 3 0,5-5-3 16,2-3 0-16,-1 0-1 16,-2 1 0-16,2 1-12 0,3-3-27 15,6-5-49-15,5-7-80 0,-1-2-145 0</inkml:trace>
  <inkml:trace contextRef="#ctx0" brushRef="#br0" timeOffset="198523.95">23291 10774 278 0,'0'0'92'0,"0"0"-64"16,0 0 33-16,0 0 4 0,0 0-3 16,0 0-21-16,0 0 1 0,-4 4-5 15,12-9-11-15,7-3-12 0,11 1-8 16,4-1-2-16,5-1-1 0,3-2-3 15,-4 4 0-15,-1 1 0 16,-2 2 0-16,-7 3-13 0,3 1-32 0,-8 5-14 16,-3 3-22-16,-5 0-72 0,-6 3-17 15</inkml:trace>
  <inkml:trace contextRef="#ctx0" brushRef="#br0" timeOffset="198679.74">23242 10978 141 0,'0'0'250'15,"0"0"-181"-15,0 0-15 16,0 0 4-16,0 0-34 0,55 15 4 16,-13-22-1-16,5-1 0 0,6-4-11 0,4-3-6 15,3 2-6-15,2-6-4 0,-3 0-3 16,3-8-90-16,-3 0-226 0</inkml:trace>
  <inkml:trace contextRef="#ctx0" brushRef="#br0" timeOffset="199562.98">24991 10941 70 0,'0'0'0'16,"0"0"56"-16,-26 50 42 0,23-45-57 15,0-5 14-15,3 0 4 0,0-8 15 16,6-8-11-16,5-3-22 0,6-9-37 15,3 0-2-15,6-3-2 0,-1-3 0 16,3 2 0-16,-6-3 1 0,-1 1 8 16,-4 6 9-16,-6 1 3 0,1 11 1 0,-7 3-2 15,-1 5 1-15,-3 5-3 16,-1 2 0-16,0 1 2 0,0 0 3 16,0 0-5-16,-2 7-10 0,-5 6-6 15,-2 10-1-15,-4 7 1 0,-2 8 2 16,2 2 0-16,0 0-1 0,6 7 0 15,1-3 0-15,3-1-1 0,3 1 0 16,0-2-1-16,0-2 1 0,0-3-2 16,0-5 1-16,2-1 0 0,0-3-1 0,1-4-3 15,-1-4-29-15,1-2-10 0,-2-3-19 16,-1-6-16-16,0 0-39 0,-5-4-72 16</inkml:trace>
  <inkml:trace contextRef="#ctx0" brushRef="#br0" timeOffset="199748.56">24750 11326 266 0,'0'0'102'0,"0"0"-29"0,68 3-10 0,-30-6 15 16,3 0-27-16,9-3-5 0,1-5-8 15,7 1-5-15,-1-6-3 0,5-2-10 0,6-1-9 16,4-3-9-16,15-5-2 15,11-3-1-15,13-3-65 0,15-4-83 0,6 3-287 16</inkml:trace>
  <inkml:trace contextRef="#ctx0" brushRef="#br0" timeOffset="201265.12">10493 15540 265 0,'0'0'114'16,"0"0"-79"-16,0 0 13 0,0 0-13 16,0 0 14-16,0 0-8 0,0 0-12 0,0 0-8 15,16-45-7-15,-4 45-4 0,1 0-1 16,3 2-1-16,0 3 1 15,0-1-1-15,-3-1-3 0,-2 3 4 0,-5-3-5 16,-3 1-2-16,-2-1-1 0,0 1 0 16,0 1-1-16,-1 2 2 15,1 6-1-15,-1-1-1 0,0 4 3 0,-1 2 0 16,-3-2-3-16,2 1 0 0,-1 1 0 16,1-3 1-16,1 0-1 0,-3-1 1 15,2-2-1-15,-1 1 0 0,0-2 0 16,0-1 1-16,-3-2 0 0,2-1 2 15,-1-1 3-15,0 0 0 0,1-1 2 16,-1-1 2-16,2 0 0 0,1-2 1 16,0-1 0-16,2-1-2 0,0 0-2 15,0 0-1-15,0 0-2 0,0 0-3 16,0 0 2-16,0 0-3 0,0 0 1 0,0 0 0 16,0 0 0-16,0 0-1 15,0 0 0-15,0 0 0 0,0 0 0 16,0 0 0-16,0 2 0 0,0-2 0 0,0 2 0 15,0-2 0-15,0 0 0 0,0 1 0 16,0-1 0-16,0 0 1 0,0 0-1 16,0 0 1-16,0 0-1 0,0 0-1 15,0 0 1-15,0 0 1 0,0 0 0 16,0 0-1-16,0 0 0 0,0 0 1 16,0 1 0-16,0-1-1 0,0 1 0 15,0-1 2-15,0 0-2 0,0 1 1 16,0 1 0-16,-1 3-1 0,0-2 1 0,1 1-1 15,-1 1 1-15,1-2 0 0,0-1-1 16,0 0 0-16,0 0 0 16,0-2-1-16,0 0 1 0,0 0 0 0,0 0 0 15,0 0 0-15,0 0 0 0,0 0 0 16,0 0 0-16,0 2 1 16,0-1-1-16,0 1 0 0,0 2 0 0,0-2 1 15,0 4-1-15,0-3 0 16,1 0-2-16,3-2-8 0,0-1-4 0,3 0-4 15,7-1-1-15,2-11 6 0,6-3-18 16,1-6-43-16,-4-8-105 0,-1 1-261 16</inkml:trace>
  <inkml:trace contextRef="#ctx0" brushRef="#br0" timeOffset="-129084.52">11103 13011 81 0,'0'0'51'0,"0"0"12"16,0 0-32-16,0 0 1 0,0 0-11 0,0 0 0 15,0 0 1-15,0 0-3 0,0 0-8 16,-9-49 0-16,9 46-1 0,-3 1 9 16,2-3 10-16,-1 0 7 0,-5-1-4 0,1-1-7 15,-5 0-7-15,1-1 1 16,-8 1-8-16,-3 0-2 0,-1 3-5 16,-1-1-1-16,-3 2-1 0,6 1-2 0,-1 1 2 15,4 0-1-15,2 1 4 0,4-3-1 16,5 3 2-16,1 0 3 0,4-1 3 15,0 0-2-15,0 1-1 0,-2 0 0 16,-2 0 1-16,-6 0 1 16,-6 2-4-16,-5 2-3 0,-6 1-1 0,-5 1-1 15,0 1 2-15,-2-1-2 0,1 4 1 16,1 0-2-16,2 1 1 0,1 0-1 16,2-1-1-16,4 3 1 0,4-2-1 0,-3 1-1 15,3 1 0-15,1 0 0 16,-1 2 1-16,-2 0 0 0,2 4 0 15,-2 0 0-15,1 0 0 0,-2 4 0 16,2-2 1-16,2 2 2 0,1 0 1 16,-2 0 2-16,5 0-2 0,0-1 0 15,0 2 0-15,2 3 1 0,1-1-2 16,2 3 0-16,-1-2 2 0,6 1 0 0,0 2-1 16,2-3 0-16,3 2-1 0,0-4-1 15,2 1 0-15,7 1 0 0,0-3 0 16,7 4 1-16,-1-3-2 0,7 2 2 15,0 0-1-15,2-1 2 0,2-2-1 16,2 0 1-16,2-2 0 0,-1-2 3 16,2-3-5-16,4 0 3 0,0-1 1 15,6-2 0-15,-2 1 1 0,4-3 0 16,1-2-3-16,0-1-2 0,1-1-1 0,-2-2 0 16,-2-2 0-16,-1-2 0 15,-1-1 0-15,-3-1-1 0,-2 0 1 16,-1-5 1-16,1-3-1 0,-3-3 1 15,1-4-1-15,-3-2 2 0,-5-2 2 0,2-5 2 16,-3 1-1-16,-3-4 1 16,0-2-1-16,-2-3 0 0,-3-1 2 15,1-4 1-15,-4-4 2 0,1-3-3 0,-4-4-3 16,-2-1-1-16,-6-3 1 0,-1-2 0 16,-4-4-1-16,-7 1-1 15,-5 3-2-15,-3 6 0 0,-2 8 1 16,-4 5-1-16,0 9-1 0,-2 2 0 0,-2 6 0 15,4 4-1-15,-3 1-3 0,3 3-13 16,3 2-11-16,5 5-16 0,9 0-13 16,2 3-16-16,6 1-18 0,2 6-46 15,5 0-45-15,-2 2-43 0</inkml:trace>
  <inkml:trace contextRef="#ctx0" brushRef="#br0" timeOffset="-128714.74">10837 13108 261 0,'0'0'69'15,"0"0"6"-15,0 0 0 0,0 0-8 0,56-53-11 16,-50 51-15-16,0 2-9 0,-3 0-13 16,-2 0-6-16,1 5-5 0,1 3 0 15,-2 8-3-15,-1 2-1 0,-1 7 1 16,-6 0-2-16,-3 2-1 0,-1-2-2 15,-2 1 2-15,3-6-1 0,4-3-1 16,3-4 1-16,3-6 0 0,4-1-1 0,10-2 11 16,9-4 11-16,13-3 0 0,11-10 5 15,11-7-6-15,7-3-7 16,5-3-3-16,-3 2-1 0,-2-1 0 16,-4 4 0-16,-2 0 2 0,-3 3 3 0,-9 2 0 15,-3 2-2-15,-14 3-7 0,-10 1-1 16,-9 6-2-16,-6-1 0 15,-4 3-2-15,-1 2 0 0,0-4 1 0,-3 3-2 16,-6 0 0-16,1 1-17 0,-5 5-24 16,-2 7-20-16,-2 3-37 0,-5 0-46 15,-1-1-150-15</inkml:trace>
  <inkml:trace contextRef="#ctx0" brushRef="#br0" timeOffset="-100755.86">1692 5186 363 0,'0'0'191'0,"0"0"-191"16,45 53 0-16,-13-32 2 0,7 0 0 16,8 0-1-16,4-3-1 0,4-1 0 15,3-4 4-15,4 2-4 0,3-3 1 16,5-2-1-16,9-1 0 16,3-1 0-16,5-1 3 0,7 0-1 0,4-2-2 15,10-1-1-15,6 1 1 0,6 0 0 0,11 3 1 16,3 0 6-16,7-1 2 15,6-1 1-15,7-1 5 0,8-1-13 16,1-1 5-16,1 0-2 0,-1-2-1 16,-1 1-1-16,0-2-2 0,0 0-1 15,1-3 0-15,-4-3 1 0,0 2 2 16,3-2 2-16,1-2-5 0,4 0 2 16,-1-2-1-16,1-1 4 0,-2 0-2 15,0-6-3-15,-1-1-1 0,-6-3 1 0,-3-5 1 16,-4-3 0-16,-9-3 1 15,-2-3-2-15,-6-2-3 0,-2-5 3 16,-3 2 2-16,-7-5 2 0,0-1 11 0,-6-4-3 16,-1-3-3-16,-7 0-9 0,-10-4 1 15,-7-2 1-15,-13-2-1 0,-9-4 1 16,-14-2-1-16,-11-5 0 0,-11 0 0 16,-8-7 8-16,-9-3 3 0,-4 0-3 15,-7-1 0-15,-4 0 3 0,-2 2-6 0,-11-3 6 16,-5 2-6-16,-8-1-3 0,-6 3-3 15,-10-2 0-15,-10 1 1 16,-8 0-2-16,-7 1 2 0,-5 2-1 16,-11 3 0-16,-4 0 3 0,-6 4-1 15,-11-1 0-15,2 5-2 0,-5 1 0 16,-3 2 0-16,-5 1 3 0,-4 4 0 16,-3 2-3-16,-5 4 1 0,-1 3 1 0,-2 3 1 15,-5 4 0-15,2 4-1 0,-9 4 4 16,-5 4-6-16,-5 2 1 0,-3 3-1 15,-9 1 2-15,-1 5 2 0,-1 3 0 16,-2 7-4-16,5 4-6 0,2 1 6 16,-2 3 5-16,-2 2 4 0,-1 3-4 15,-2 5-5-15,0 4-6 0,1 3 6 16,4 4 2-16,-2 1 2 0,3 1-4 16,6 1-5-16,0 4 5 0,3 4 3 15,2 1 0-15,0 5 1 0,2 2-4 16,3 3-5-16,5 5 5 0,3 1 1 15,4 4 4-15,8 3 1 0,4 0-2 16,5 3-3-16,5-2 6 16,9 1 4-16,5 1-4 0,4 2 1 0,7 4-1 0,4 2-2 15,10 2-2-15,5 0-3 16,6 2-2-16,7 4 0 0,5-3 2 0,5 2 2 16,7 3 1-16,6 0 0 0,7 4-2 15,6-1 2-15,7 3 0 0,4-2 0 16,7-1-1-16,3 1 3 0,7-3-1 15,8 5-4-15,4-3 0 0,5-2 2 16,6 0 1-16,6-3 2 0,1 2 0 16,2-5 5-16,2 1 0 0,3-3-1 0,2-4 0 15,6-1 4-15,5-5-3 0,1-3-5 16,0 0-4-16,0-5 3 0,-4-1-1 16,-1-3-3-16,-4-2-8 15,0-1 8-15,-2-2 2 0,0 0-2 16,-3-4-1-16,4-5-21 0,0-4-42 15,1-16-52-15,-1-9-100 0</inkml:trace>
  <inkml:trace contextRef="#ctx0" brushRef="#br0" timeOffset="-88820.4">19854 2460 245 0,'0'0'92'0,"0"0"-16"15,0 0-21-15,0 0-6 0,-16-56 16 16,15 51-20-16,0 2-8 0,0-1-8 15,1 3-4-15,-2-1-8 0,2 2 1 16,0 0-3-16,0 0-3 0,0 0-8 16,0 5-4-16,0 9-2 0,0 9 2 15,0 10 1-15,0 8 5 0,0 7 7 16,1 4 4-16,0 0-7 0,1 1-5 0,-2-3 6 16,0 0-4-16,1-3-3 0,-1-1 3 15,1-4 1-15,-1-6-6 0,1-3 1 16,-1-4 0-16,0-6 0 15,0-1 2-15,0-7-3 0,-2-2 2 16,2-5-2-16,-1-4-2 0,1-1 1 0,-1-2 0 16,1 0-1-16,-1-1-3 0,0-6-14 15,1-7-12-15,0-6-39 0,1-6-36 16,3-6-68-16,0 2-136 0</inkml:trace>
  <inkml:trace contextRef="#ctx0" brushRef="#br0" timeOffset="-88459.84">19749 2425 183 0,'0'0'219'16,"0"0"-194"-16,-9-55 21 0,9 48 19 0,0 2-6 15,2 2-19-15,7 0-9 16,2 2-13-16,11 0-10 0,4 1-1 0,10 0 7 15,8 2 2-15,2 4-2 0,4 1 1 16,-1 1 3-16,-2 0-3 0,-6 2-5 16,-5-2-3-16,-4 3 0 0,-7 0-3 15,-5 1-3-15,-5 0-1 16,-6 3 1-16,-4 1 1 0,-5 0-2 0,-5 4 0 16,-8 1 1-16,-5 2 1 15,-6-1-2-15,-7-1 1 0,-2-1 0 0,-6-2 2 16,-5 0-2-16,3-4 0 0,0-3 2 15,7-3 0-15,8-2 1 0,3-6-1 0,9 0 0 16,4 0-2-16,2-7 0 0,6 0-2 16,1-2-4-16,3 1-36 0,11-2-45 15,8 0-81-15,5-1-184 16</inkml:trace>
  <inkml:trace contextRef="#ctx0" brushRef="#br0" timeOffset="-87954.86">20974 2200 405 0,'0'0'32'15,"0"0"-4"-15,0 0 8 0,0 0 22 16,0 0-36-16,0 0-13 16,-68 0-5-16,38 15-2 0,-7 3 3 0,-2 5 1 15,1 3 0-15,0 6 1 0,2 3 2 16,0 5 0-16,0 7 1 0,1 2 3 15,-1 7 3-15,-4 6 0 0,1-1-8 16,0 5 4-16,2 2-1 0,4-2-1 16,8 1-6-16,7 0 0 0,7-3 1 15,9-1 1-15,5-2-3 0,12-3 1 16,9-2 0-16,6-5 3 0,8-3 0 0,3-4 1 16,5-5 0-16,2-4 1 15,-1-3-1-15,0-4-5 0,-3-5 2 0,-2-2-1 16,-7-7-1-16,-3 0 0 15,-7-8 7-15,-3-2-4 0,-6-4-3 16,-5 0-1-16,-3 0 1 0,-5-6-2 16,-3-3 3-16,0-8-1 0,-1-4-3 15,-6-7-27-15,3-8-40 0,-1-8-47 16,3 3-87-16</inkml:trace>
  <inkml:trace contextRef="#ctx0" brushRef="#br0" timeOffset="-87441.35">21027 2589 157 0,'0'0'102'0,"0"0"-68"0,0 0 8 15,0 0 11-15,-45-54 7 0,40 49-13 16,3 2 6-16,1 2-9 0,1 0-7 0,0 1-3 15,0-1-3-15,1 1-12 16,3 0-10-16,7 8-1 0,5 6 0 0,6 7 4 16,10 6 5-16,0 5 3 0,4 2 1 15,2 2-7-15,-1-2 1 0,2 0-2 16,-4-3-2-16,2-1-1 16,-2-2 1-16,-1-4-2 0,-3 1 1 0,-4-5-5 15,-1-1-4-15,-7-4 1 0,-5-4-1 16,-6-3 0-16,-2-3 0 0,-3-3-1 15,-3 0 1-15,0-1 0 0,0 1-1 16,-8-1 0-16,0-1 0 0,-4 0-11 16,-4-1-18-16,0-6-8 0,-1-4-24 15,4-2-7-15,1-4-32 0,3-4-59 16,3 1-83-16</inkml:trace>
  <inkml:trace contextRef="#ctx0" brushRef="#br0" timeOffset="-87140.97">21423 2539 457 0,'0'0'22'15,"0"0"4"-15,0 0 43 0,0 0-7 16,0 0-24-16,0 0-17 0,0 0-11 16,0 0-2-16,-69 48 2 0,43-10 6 15,-1 3 1-15,-3 6 1 0,1-1 3 16,-2 3-5-16,0-2-5 0,1 0-2 0,0-1 1 15,0-4 0-15,4-1-1 16,0-8-2-16,3-2-1 16,6-5 0-16,0-5-1 0,7-5 0 0,2-4 1 15,4-6 0-15,0-2-2 0,1-2-1 16,3 0 1-16,0-2-1 0,0 0 0 16,0 0 0-16,0 0 0 0,2 0 1 15,-1-6-3-15,4-1-1 0,-1-2-12 16,3-2-28-16,3-1-38 0,1-6-60 0,-2-2-157 15</inkml:trace>
  <inkml:trace contextRef="#ctx0" brushRef="#br0" timeOffset="-84721.28">21935 2524 19 0,'0'0'78'0,"0"0"-53"0,0 0 32 15,0 0-47-15,0 0 68 0,-26-29-43 16,21 23 1-16,2 2 2 0,0-1 6 16,2 2-8-16,-1 2-1 0,1-1-3 15,1 1 0-15,0 1-7 0,0 0-7 0,0 0-7 16,4 4-8-16,3 7-2 16,8 6 3-16,3 1 3 0,7 3 4 0,1 1 1 15,2-1-1-15,2-1 2 0,-1-1-3 16,2 3-2-16,2-7 0 15,2 4 1-15,-2-2-2 0,-1 0 0 0,-3 0-1 16,-2-2-2-16,-3-4 1 0,0-1-1 16,-7-2-1-16,-3 0-1 15,-5-1-2-15,-2-3 1 0,-3-1 1 16,-3-2 1-16,-1 1-2 0,0-2 2 16,0 0 4-16,0 1 6 0,0-1 3 15,0 1-1-15,-5 0-4 0,-1 2-2 0,-2-1-4 16,-7 4-1-16,-1 1-1 0,-2 4 0 15,-7 4-2-15,2 5 1 0,-3 2 0 16,-3 3 1-16,0 1-2 0,-2 0 1 0,0 4 0 16,2-3 0-16,3-1 1 15,-3 0 2-15,3-2 1 0,2 0-2 16,0-1-1-16,2-1 2 0,1-2 1 16,3-2-1-16,2-2 2 0,3-4-1 15,4-4-1-15,3-2-2 0,5-1-2 16,0-5 1-16,0 0 0 0,1 0-1 0,0 0 1 15,0 0 1-15,0 0 0 0,1-4-3 16,3-3-6-16,7-2-26 0,8-5-30 16,8-7-54-16,1 1-113 15</inkml:trace>
  <inkml:trace contextRef="#ctx0" brushRef="#br0" timeOffset="-83934.73">23257 2655 5 0,'0'0'158'15,"0"0"-39"-15,0 0-59 16,0 0-6-16,0 0 7 0,0 0-20 0,0 0-8 15,2-54-5-15,-4 41-6 16,-6 1-2-16,0 0-1 0,-2-1 1 16,2 3 0-16,-5 3-3 0,-2 1 0 0,0 5-1 15,-2 0-3-15,-4 1-5 0,3 2-3 16,-5 7-1-16,-2 4-1 0,0 3 1 16,1 1-1-16,0 7 3 0,0 3-1 15,6 3 0-15,0 1 1 16,5 1 1-16,3-1 3 0,3 0-2 0,5-3 0 15,2-2-1-15,2-3 0 0,8-3-3 16,0-4-2-16,5-1 1 0,2-5 0 16,2 0 0-16,3-7-1 0,-1-3 3 15,1 0-1-15,2-7-1 0,-2-4 0 16,-1-2 0-16,-3-3 1 0,-2-2-4 0,-2-1 3 16,-1 0 0-16,-2-2 3 0,-4-3-2 15,2-1 1-15,-3 0 3 0,0-3 0 16,-1 5-5-16,-2 1 2 0,-2 4-1 15,2 5 1-15,-2 7-4 0,0 2 2 16,0 2 1-16,-1 2-4 0,1 2 0 16,0 11-3-16,0 6 3 0,3 2 0 15,-2 5 1-15,-1 0 1 0,0 1 2 16,4 1-1-16,2-3-2 0,0 0 3 16,6-3 2-16,3-2-2 0,3-1-1 15,7-5 0-15,0-2 0 0,2-4 0 16,5-4 0-16,-5-4-1 0,0-4 1 15,0-6 0-15,-6-3 0 0,0 1 1 0,-9-2 1 16,-2-1 2-16,0 1 0 0,-7-3-1 16,-3-1-2-16,-1 0-2 0,-1-3-2 15,-8 4-1-15,0-3-21 16,4-1-26-16,0-1-23 0,5-1-60 16,7 2-67-16</inkml:trace>
  <inkml:trace contextRef="#ctx0" brushRef="#br0" timeOffset="-83400.13">23678 2207 264 0,'0'0'146'16,"-4"-55"-113"-16,4 44 13 0,0 4 13 15,0 5-6-15,0 2-19 0,0 0-16 0,8 3-8 16,1 7-5-16,7 5 0 0,7 9 2 16,4 5 6-16,4 7 6 0,5 5-2 15,1 4-3-15,1 6-2 0,-1 3 8 16,-2 7-3-16,-2 4-7 0,-2 3-2 0,-8 8-1 16,-2 1-3-16,-11-1-3 15,-3-2 2-15,-7-5-1 16,-9-8 0-16,-4-5-2 0,-7-4 1 0,-3-3-1 15,-6-3-1-15,0-2-1 0,-1-4 2 0,0-3 4 16,1-6 6-16,0-3-1 16,5-4 2-16,1-6-1 0,7-3-2 15,2-8 1-15,7-1-1 0,2-3 2 16,0-3 1-16,3 0-4 0,-1 0 3 0,2-3-3 16,0-3-2-16,1-2-5 0,0-2-3 15,0-2-19-15,13-3-16 0,3-4-48 16,4-4-100-16,0 2-300 0</inkml:trace>
  <inkml:trace contextRef="#ctx0" brushRef="#br0" timeOffset="-73829.44">24762 2532 334 0,'0'0'116'0,"0"0"-87"15,0 0 6-15,0 0 25 0,0 0-25 0,0 0-13 16,0 0-10-16,0 0-4 0,48-16 6 16,-27 13 3-16,6 3-2 0,-1 0 5 15,5-3 0-15,1 3 7 0,0-3-4 16,1 3 0-16,-1-2-5 0,-3 2-5 16,-2 0-4-16,0-2-3 15,-6 2 2-15,-3 0-2 0,-2 0-5 0,-3 0 2 16,-7 0-1-16,2 0-2 15,-7 0 0-15,-1 0 1 0,0 0 1 16,0 0-1-16,0 0-1 0,0 0 0 16,0 0-6-16,-1 2-23 0,-2-2-29 15,1 2-16-15,-6 0-22 0,-4-1-69 0,2 1-100 16</inkml:trace>
  <inkml:trace contextRef="#ctx0" brushRef="#br0" timeOffset="-73493.58">24757 2727 167 0,'0'0'79'0,"0"0"-36"0,0 0-19 16,0 0 16-16,0 0 17 0,0 0-8 16,0 0-11-16,0 0-7 0,0 0 8 15,3 50-3-15,15-46-8 0,2 0-7 16,5 0 6-16,2-1-4 0,4-1 1 15,1-1-7-15,2-1 1 0,-2 1-2 16,1 1-1-16,-1-2-3 0,-4 0-5 16,-3 0 1-16,-4 0-5 0,-4 0 2 15,-2 0-2-15,-4 0 1 0,-4 0-2 16,-1 0 0-16,-4 0-1 0,-2 0 1 16,0 0 0-16,0 0 2 0,0 0 0 15,-4 0 0-15,-3-3-1 0,2 0-3 16,-3 0 0-16,0-3 0 0,1 3-13 0,-1 1-22 15,1-1-25-15,-3 1-22 0,2-7-58 16,2 0-156-16</inkml:trace>
  <inkml:trace contextRef="#ctx0" brushRef="#br0" timeOffset="-61967.73">26752 1991 190 0,'0'0'131'0,"-14"-53"-101"16,6 37-2-16,-2 3 16 0,-5 2-5 0,1 2-12 15,-2 0-14-15,0 2-3 0,-4 3-5 16,1 0-3-16,4 4 1 0,1 0 0 16,3 0 1-16,2 8-2 0,0 3 0 15,0 7-2-15,0 6 0 0,-1 9 2 16,1 7-2-16,-1 9 3 0,1 7 2 15,0 8 3-15,0 5 5 0,2 6 33 16,-1 0-32-16,1 6-10 0,2-3 2 16,1-2-4-16,4-5 2 0,0-9-2 15,2-7-2-15,2-6 1 0,-1-8 0 16,0-6 0-16,0-8-1 16,-1-4 6-16,-2-5-3 0,0-8 9 0,0-4 3 0,0-3-3 15,-1-2 0-15,-1-1 5 16,-4 0 5-16,-4-3-2 0,-2-4-9 0,-4-3-7 15,0-5-1-15,-1-3-3 16,-3-1 0-16,6 0-4 0,3-1-15 0,0 2-12 16,7 6-8-16,4 3-27 0,0 6-44 15,2 3-73-15</inkml:trace>
  <inkml:trace contextRef="#ctx0" brushRef="#br0" timeOffset="-61466.4">26418 3190 308 0,'0'0'119'0,"0"0"-90"0,0 0-6 16,-55-37 34-16,44 29 10 0,-1 0-28 15,5 2-7-15,-2 0-8 16,2 5-2-16,1 1-6 0,-2 1-1 0,-1 7-5 15,-5 7-3-15,-1 7-3 0,0 7 2 16,-1 6 2-16,3 1 3 0,4-1-6 16,0-3 1-16,7-2-3 0,-1-6-3 15,3 1-1-15,0-6 1 0,3-3 0 16,3-3 0-16,1-6 0 0,2-3 0 16,2-4 0-16,3-1-1 0,3-6 1 15,0-7 1-15,2-4 2 0,-2-1-3 16,-4-3 2-16,-4 3-2 0,0-2 2 15,-4 4 4-15,-2 0 8 0,-2 3 2 16,2 4-2-16,-3 6-1 0,0 3-2 0,0 1-4 16,0 0-7-16,0 5-1 15,2 6-4-15,1 4 5 0,3-2 1 16,4 2-1-16,1-3 0 0,2-2 1 0,7-2-1 16,3-6 1-16,2 0-1 0,3-2 1 15,-1-8 2-15,-1-2-2 0,0-5 1 16,-6-1 1-16,-4 0 0 15,-3-2-2-15,-4 2 1 0,-4-1 1 16,-3-2-1-16,-2 0-2 0,0-5-1 0,0-2-27 16,-7-9-47-16,1-7-84 0,-1-4-220 15</inkml:trace>
  <inkml:trace contextRef="#ctx0" brushRef="#br0" timeOffset="-60717.58">26570 1250 225 0,'0'0'163'16,"0"0"-98"-16,0 0-14 0,0 0 7 0,0 0-26 16,0 0-2-16,0 0-2 15,-49 73-6-15,28-49-2 0,0 3-9 0,-2-5-3 16,1-1 1-16,6-5-3 0,0 0-3 15,3-3-3-15,3-3 2 0,1-4-1 16,5-3-1-16,2-3 1 0,1 0 1 16,-2 0 3-16,-1-6 1 0,0-4 0 15,0-4-1-15,1-4-1 0,1-1-3 16,2-3 1-16,0 1 1 0,0-4 2 16,3 5 0-16,1 4-1 0,0 3-1 15,0 8 3-15,2 1-5 0,2 4-1 16,3 0 0-16,4 4-3 0,3 6-2 15,-1 5 4-15,4 1 1 0,1 2-1 0,-1 1 1 16,-1 0 0-16,1 0 1 0,0 0-1 16,-2-2 0-16,-1-2 0 15,-2-2 1-15,1 0-1 0,-1-4 1 0,0-1-1 16,-3-5 4-16,1-2 1 0,-3-1 0 16,1 0 5-16,1-5 1 15,-1-4 0-15,2-2-2 0,-1-1 0 16,-1-2-1-16,-1-3-4 0,-1 0-2 0,-2-2 2 15,-1-3 2-15,-5-6 1 0,-2 0-2 16,0-4 0-16,-3 0-2 0,-6 3-1 16,-1 1-1-16,0 6-1 0,0 4 0 15,1 7-1-15,-1 4 2 0,-2 3-1 16,-2 3 0-16,-4 1-3 16,-1 6 0-16,-3 4-1 0,-1 3 4 0,-1 1-3 15,5 0 2-15,4-1 1 0,9-1-1 16,5 1-2-16,3-2-1 0,12 6 2 15,6-4 2-15,12 2-5 0,6-3-19 16,10 0-28-16,4-3-38 0,-2-3-48 16,-7-3-169-16</inkml:trace>
  <inkml:trace contextRef="#ctx0" brushRef="#br0" timeOffset="-60178.16">27300 2231 138 0,'0'0'39'15,"0"0"9"-15,14-72-32 0,-12 52 5 0,-2-1 14 16,0 4 4-16,-1 0-7 16,-3 3 2-16,-2 6-2 0,-2 3-4 15,1 3-3-15,-1 2-6 0,-2 2-7 16,-2 10-5-16,-2 3-1 0,-1 10-1 16,1 8 3-16,2 3 2 0,4 8 3 15,2 1-1-15,4 1 8 0,0 1-2 0,1 0 0 16,1 0-3-16,0-5 2 0,0 0-2 15,-1-2-3-15,-2-6-4 16,-2-2-4-16,1-6 1 0,-2-2-3 0,0-5 1 16,0-4 0-16,-2-1-2 0,1-5 0 15,-2-3 0-15,0-3 1 0,-3-3-2 16,0 0-16-16,-2-6-36 0,0-6-34 16,-3-4-67-16,3-1-71 0</inkml:trace>
  <inkml:trace contextRef="#ctx0" brushRef="#br0" timeOffset="-60033.38">26883 2417 184 0,'0'0'83'0,"0"0"-10"15,58-15-6-15,-29 12 12 0,6-1-22 16,1-2-12-16,3 0-15 0,-3 1-10 0,2 2-15 16,-4-1-4-16,4 3-1 15,1 0-28-15,1-4-66 0,-1 1-73 16,-6-2-151-16</inkml:trace>
  <inkml:trace contextRef="#ctx0" brushRef="#br0" timeOffset="-59809.83">27547 2151 373 0,'0'0'39'16,"0"0"11"-16,0 0 16 15,0 0 1-15,0 0-26 0,0 0-7 0,0 0-11 16,0 0-12-16,-49-10-7 0,39 29 0 15,-2 9 2-15,1 3 2 16,1 2 1-16,1 3-2 0,2 1-2 0,2 2-3 16,2-5-2-16,2 2 1 0,1-4 0 15,3-5-1-15,4-2-1 0,1-8-16 16,3-1-35-16,0-7-28 0,1-5-53 16,0-4-49-16</inkml:trace>
  <inkml:trace contextRef="#ctx0" brushRef="#br0" timeOffset="-59415.43">27580 2386 241 0,'10'-51'36'16,"1"26"17"-16,0 5 20 0,0 6 4 16,-1 7-14-16,-1 3-12 0,2 2-18 15,-4 2-4-15,1 0-1 0,-1 0 0 16,-1 4-10-16,-1 4-9 0,-1 2-3 0,1 3-4 16,-1 2 0-16,0 2-2 0,-4 1 1 15,0-1 0-15,0 3-1 0,-4-1 1 16,0 0-1-16,0-1 0 0,1-2-1 15,0-3-2-15,1-3-4 0,2-5 0 16,0-3 2-16,0-2 3 0,0 0 2 16,0-2 1-16,2-7 2 0,3-5-2 15,5-7 0-15,2-3-1 0,0-4 1 16,3-1-1-16,-2 1 0 0,1 1 2 16,-4 4-2-16,1 4 2 0,-2 5 6 15,-2 4 5-15,-3 5-2 0,-1 4 8 16,-1 1-4-16,1 2-6 0,2 6-8 15,-2 2 0-15,4 4 1 0,-2 1 2 16,-2 1 0-16,2-1 1 0,0-1 0 0,0 0-3 16,1-3-2-16,1 4 2 15,0-5-1-15,2-2-1 0,-1 1 0 16,0-4-9-16,-1 0-39 0,0-1-8 0,0-4-35 16,-1-1-33-16,0-7-44 0,-3 0-15 15</inkml:trace>
  <inkml:trace contextRef="#ctx0" brushRef="#br0" timeOffset="-59194.21">27947 2199 238 0,'0'0'27'0,"19"-72"24"0,4 52 7 16,7 5 35-16,3 3-29 0,2 5-18 15,-7 4-21-15,-7 3 1 0,0 7 3 16,-3 3 0-16,3 6-10 0,-3 5-2 16,1 4 4-16,-3 3 5 0,-5 1-1 15,-5 4-9-15,-6 2-8 0,-1 1 0 16,-9 2-3-16,-3 0-1 0,-2 2-2 15,-5-2-1-15,-2-1 1 0,0-6 0 0,-1-3-2 16,2-5 0-16,3-3 1 0,3-6-1 16,4-5 0-16,0-7-5 0,3 1-21 15,2-3-12-15,4-9-14 16,2-7-45-16,0-7-111 0</inkml:trace>
  <inkml:trace contextRef="#ctx0" brushRef="#br0" timeOffset="-58292.88">28689 2477 118 0,'0'0'143'0,"0"0"-103"16,-34-63 12-16,24 55 7 0,-1 0 2 15,2 5-18-15,-2 3-7 0,0 0-10 16,-3 3-5-16,1 7-4 0,-3 2-4 16,1 1-1-16,0 3-2 0,1 3-1 15,4-1-5-15,1 2-1 0,2-2 0 16,4 0-1-16,2-1-1 0,1-1 0 0,1-3 0 15,3-1 0-15,3-6-1 16,2-3 1-16,-1-2 1 0,4-1 1 16,0-4-1-16,1-4 2 0,3-7 1 15,0-2-3-15,0-3 0 0,-1-2 2 16,1-3 3-16,-3-3-1 0,2-2-3 16,-4-3 2-16,-1-3 1 0,-3 1 0 15,0-1 0-15,-4 7 0 0,0 5 5 16,-1 6 3-16,0 6 4 0,-2 6-1 15,0 3 0-15,0 3-1 0,0 0-8 0,0 0-8 16,0 7 0-16,0 5-5 0,2 8 2 16,2 2 3-16,-1 6 0 0,1 0 1 15,4 1-1-15,-3 1 0 0,-1-1 2 16,3 1-1-16,-4-3 0 0,3 1-1 16,-2-3 2-16,0 0-2 0,-1-3 0 15,-1-5 1-15,2 0-1 16,0-8 1-16,0-2-1 0,-1-5 0 0,0-2 1 0,1 0-1 15,0-1 2-15,3-7 3 0,2-3-3 16,1-7-1-16,4 1 1 16,1-2-1-16,-2-3 0 0,1 0 0 15,1-3 0-15,1 4 0 0,0 1 0 16,-3 4 1-16,1 5 3 0,-3 3 0 16,-5 5 1-16,1 3-2 0,-3 0-2 15,-1 5-2-15,-2 5-4 0,0 2 4 16,-1 5 0-16,0 1 0 0,0-1 1 0,-2-1-1 15,-3 0 1-15,-2-3-1 0,4 0 0 16,1-1 0-16,-3-3 0 0,5-1 0 16,-1-4 0-16,1-2 0 0,0-2 0 15,0 0 2-15,3 0-2 0,1-5 1 16,5-3 2-16,2-1 0 0,3-4-2 16,3 0 0-16,-1-2 1 0,0-1-1 15,0 2-1-15,-3 1 2 0,-4 3 3 16,1 2 2-16,-7 5 0 0,-2 2-1 15,-1 1 2-15,1 0-3 0,-1 6-5 16,1 6 0-16,0-1 0 16,0 1 1-16,1 1 1 0,0-2 2 0,3 0 0 15,1-4 0-15,5 1-2 0,-1-1 0 16,2-2-1-16,4 0 0 0,4-5-1 16,3 0-3-16,1 0-29 0,4-10-42 0,2-2-87 15,-4-3-223-15</inkml:trace>
  <inkml:trace contextRef="#ctx0" brushRef="#br0" timeOffset="-54034.39">29769 2489 241 0,'0'0'138'0,"0"0"-62"0,0 0-18 0,0 0 2 16,0 0-18-16,0 0-14 15,0 0-5-15,0 0-3 0,0 0-4 16,53-6 4-16,-22 6 3 0,-1 0 3 15,1 0 3-15,-1-2-4 0,-2-1-5 0,-1 2-4 16,-4-2-3-16,-3 0-2 0,-3 2-2 16,-5-2-5-16,2 2-2 15,-8-3 1-15,4 1-2 0,-2 0-1 0,1 0 1 16,-2-1-2-16,0 0 0 16,-2 2-24-16,-3 1-11 0,-1 1-28 0,1 0-9 15,-2 3-28-15,-2 6-37 0,-4-1-46 16</inkml:trace>
  <inkml:trace contextRef="#ctx0" brushRef="#br0" timeOffset="-53794.67">29779 2662 288 0,'0'0'42'0,"0"0"0"16,0 0 22-16,0 0-12 16,0 0-1-16,60 31 4 15,-24-31-14-15,5 0-7 0,0-2-3 0,-1-2-4 16,-4-1-5-16,-5-1 0 0,-5 1-1 0,-1-3-3 15,-6 4 1-15,-5-1-7 16,-7 1-2-16,0 3 0 0,-5-2-3 0,-1 3 0 16,-1-1 0-16,0 0-1 0,-1 1-3 15,-5-1-3-15,1-2 0 0,-2 3-13 16,-2-1-12-16,4 1-21 0,0 0-29 16,5 0-26-16,0-2-65 0,4-7-255 15</inkml:trace>
  <inkml:trace contextRef="#ctx0" brushRef="#br0" timeOffset="-53073.05">31098 2381 132 0,'0'0'97'0,"0"0"-34"15,0 0-6-15,0-51 6 0,0 38-8 16,0 1-9-16,-1 0-6 0,-1 0-8 0,0 1-7 16,-2 0-2-16,-1 3-4 15,1 1-2-15,0 1-4 0,-4 1-2 16,1 2-6-16,-6 0-3 0,0 1-1 0,-3 1 0 15,-1 1 0-15,-3 0 0 0,1 2-1 16,-1 3 1-16,-2 2-1 0,0 3 0 16,3-1 0-16,-1 8 0 15,0 3 1-15,2 6 1 0,3 5-1 0,2 4 2 16,2 2 1-16,3 2 1 0,3 1 2 16,4-3 1-16,1 2-4 0,6-1-3 15,2-4 1-15,3-4 0 0,-1-3 0 16,6-4-2-16,0-3 2 15,5-3-1-15,2-4 0 0,0-4 1 0,4-2 2 16,0-5 1-16,-1-2 0 0,2-3 1 16,-2-9 1-16,2-1 2 0,-1-7-3 0,-5-2 3 15,2-2 6-15,-7-5 3 16,-4-2-1-16,-1-6 0 0,-3 0 3 16,-4-6-6-16,-5-1-6 0,0 1-2 15,-6-2-1-15,-5 4-3 0,-1 6-2 16,-1 7 0-16,1 9 1 0,-1 3-1 15,-3 8-2-15,2 3-1 0,-2 3-3 0,0 2-8 16,-2 7-16-16,1 4-11 0,2 10-31 16,3-1-19-16,3 5-40 0,2-4-75 15</inkml:trace>
  <inkml:trace contextRef="#ctx0" brushRef="#br0" timeOffset="-52688.05">30774 2648 350 0,'0'0'44'0,"0"0"9"15,0 0 7-15,43-61-2 0,-30 49-19 16,1 1-8-16,-5 3-2 16,4 0-4-16,-2 0 3 0,-3 4-5 0,3 2-8 15,0 1 0-15,-1 1-2 0,3 0-2 16,2 8-5-16,2 4-2 0,0 3 1 15,0 6-2-15,0 6-1 0,0 2-1 16,-2 2 1-16,0 1 1 0,-3-1-3 16,-3-3 1-16,5 0 0 0,-3-2 0 15,0-1-1-15,5-1 2 16,-2-4-2-16,1-4 2 0,1-3-1 0,0-2 0 16,2-6 1-16,-1-2 1 0,1-3 0 15,0 0 3-15,0-7 2 0,0-2 4 0,-3-3 1 16,-1 0 7-16,-2-3 1 0,-3 0 1 15,0-2-4-15,-3-4-3 16,1 1-5-16,-3-1-2 0,-2-4-6 16,-1 3-1-16,-1-3 0 0,0 3-1 15,0-1-18-15,4 4-27 0,4-2-21 16,7 3-55-16,1 0-86 0,2 0-304 16</inkml:trace>
  <inkml:trace contextRef="#ctx0" brushRef="#br0" timeOffset="-52154.92">31766 2182 176 0,'0'0'115'16,"0"0"-66"-16,23-55 1 0,-20 45 22 0,-1 3-9 15,-2 2-11-15,0 1-14 16,0 2-7-16,-1 2-3 0,-2 0-4 15,0 0-8-15,-2 2-9 0,-4 4-7 16,-6 7 0-16,-1 5 1 0,-3 4 1 0,-3 8 0 16,0 5 1-16,0 4 4 0,1 6 0 15,-4 4 1-15,6 5 3 16,0 2-2-16,1 0-3 0,-1 1-2 0,5-1 0 16,2-2 0-16,8-3-1 0,4-8-3 15,2-3 3-15,12-2-1 0,4-3-1 16,4-5 4-16,6-2-3 0,1-2 0 15,-1-5-1-15,-1-6 1 0,-3-1-1 16,-2-5 0-16,-3-4-1 16,-7 1 0-16,-1-4 1 0,0-1 1 0,-6-1-2 0,1 0 4 15,-3-4 3-15,-1-2 1 16,0-1-3-16,0-4-1 0,-1-3-3 16,-1 2-1-16,1-4-16 0,3-2-32 15,0-1-31-15,1-7-41 0,0 4-146 16</inkml:trace>
  <inkml:trace contextRef="#ctx0" brushRef="#br0" timeOffset="-51482.75">31851 2408 234 0,'0'0'103'0,"0"0"-38"0,0 0-1 16,0 0 7-16,0 0-16 0,26-50-19 16,-14 44-7-16,3 3 0 0,1 2-7 15,2 1-2-15,2 0-3 0,-2 1-1 16,1 5 0-16,-4 3 2 0,0-1-5 15,-4 3-4-15,-2 4-5 0,-3 1 0 16,-4 3-4-16,-2 1 0 0,-6 0 1 16,-6 0-1-16,-3 3 0 0,-2-1 0 15,0 2 0-15,-3-3-1 0,2 1-9 16,3-7-2-16,1-2 1 0,4-3 4 16,3-5 5-16,1-2 2 0,4-3 1 15,2 0 0-15,0-3 6 0,0-8-2 16,6 0-1-16,1-3-1 0,4 0-2 15,3-3-1-15,-2 0 0 0,4 3 0 16,0-1 1-16,1 1 0 0,-2 2 0 16,0-1 1-16,-1 1 2 0,2-1 1 0,-2 2 2 15,-1-1 3-15,-4 0 1 16,1 2 0-16,-4 0 1 0,-1 2-1 16,0-2 2-16,-3 4-6 15,-1 0-1-15,-1 1 0 0,0 2 1 0,0 0-3 0,-2 1-2 16,0 2 1-16,-2 0-3 0,1 0 0 15,-2 0 0-15,-5 5-3 0,0 8 2 16,-4 2 0-16,-1 5 1 0,0 3-2 16,3 2 2-16,5 3-2 0,-1-2 1 15,6 3 1-15,2-3 0 0,4 3 1 0,6-4-1 16,2-5 2-16,4 1 0 16,1-5-2-16,1-3 1 0,-2-3 1 0,0-4-1 15,-2-1-1-15,0-3 2 16,-3-2 0-16,1 0-1 0,-2-3 0 15,-3-3 0-15,-1 1-1 0,1-4-10 16,-4 0-33-16,-1-2-32 0,-1-1-60 16,0 0-116-16</inkml:trace>
  <inkml:trace contextRef="#ctx0" brushRef="#br0" timeOffset="-51105.41">32240 2144 244 0,'0'0'215'0,"0"0"-162"15,0 0 9-15,0 0-1 0,0 0-8 0,0 0-23 16,0 0-18-16,0 0-3 0,11-8-4 16,3 18 4-16,2 4-1 0,4 7 5 15,0 4-1-15,0 4-2 0,0 5-1 16,-4 3-1-16,-2 2-1 15,-4 3-2-15,-4-1-4 0,-6-1 3 0,0 2-1 16,-1-2-2-16,-7-2 1 16,-2 2-1-16,0-4 0 0,-1-2 0 0,0-4 0 15,-3-1 0-15,3-3 0 16,-3-3-1-16,3-2 2 0,0-3-1 0,1-6 0 16,5-1 0-16,1-6 5 0,3-3 5 15,0-2-2-15,1 0-1 16,0 0 2-16,0-1-1 0,0-4-1 0,0-4-7 15,0-1-1-15,-1 2-10 0,0-2-26 16,-1 2-37-16,-1-3-42 0,-1 0-129 16</inkml:trace>
  <inkml:trace contextRef="#ctx0" brushRef="#br0" timeOffset="-20125.27">24503 5148 226 0,'0'0'152'0,"0"0"-126"0,0 0-19 15,0 0 1-15,0 0 18 0,0 0-5 16,0 0-11-16,0 0-10 0,0 0 1 16,-16-6-1-16,30 11 1 0,7 0 1 15,6-2-1-15,6 2 4 0,8-2 0 0,4-2 4 16,12 5-3-16,3-6 2 0,5 0 0 15,10 0-1-15,2 0 1 16,9 0-1-16,4 0 0 0,10-2 1 0,8-2-3 16,8-1 4-16,8-1-2 0,6 0-1 15,7-1-2-15,5 2 1 0,7-3-2 16,4-1 1-16,7 0-4 0,4 0 2 16,4 2 2-16,6-4 5 0,8 6-2 15,4-4-4-15,3 2-2 0,5 1 3 16,2 0 1-16,3-1 0 0,2 1-3 15,5-1 0-15,3-1 1 0,2 1 5 16,5-3 0-16,-4-1-7 0,2 0 10 16,-6-1 0-16,2-1 1 0,-4 1-8 15,-3-1 5-15,-6-1 0 0,-9 3-1 0,-7-1-7 16,-14-1 2-16,-14 1-3 0,-12-1 3 16,-17-2 0-16,-12 2-3 15,-15-2-1-15,-24 1 1 0,-13 0 0 16,-18 1-1-16,-17 0-11 0,-12 2-13 0,-13-4-9 15,-19-1-16-15,-20-3-58 0,-10 0-79 16</inkml:trace>
  <inkml:trace contextRef="#ctx0" brushRef="#br0" timeOffset="-17974.29">24760 4987 175 0,'0'0'32'0,"0"0"-26"16,0 0 13-16,0 0 10 0,0 0-3 16,0 0-7-16,50 4 1 0,-35-8-1 15,5-1 4-15,-1-3 0 0,4 1-2 16,3-1-4-16,3-1-3 0,-2 1 1 15,2 1-2-15,1 0-3 0,0 2-8 0,0 0 1 16,3 1 0-16,0 1 3 0,0-3 1 16,5 1 0-16,-1-2-1 0,8 0 2 15,-2-3 0-15,5 0 1 16,1-1-1-16,1-2 0 0,3 0-1 16,-3-2 1-16,1 1-1 0,0-4-2 0,-4 2 0 15,-2 0-1-15,-1-2 1 16,-6 3-1-16,1 0-1 0,-2-3 0 0,1 5-1 15,1-3-1-15,4-2 2 16,3 1 2-16,2-1 9 0,2-2-6 16,-1 2-6-16,-1 1-2 0,0-2 1 0,-3 0-1 15,0 1 1-15,-1 1-1 16,-2 0 1-16,-1 0 0 0,-5 0-1 0,0 1 1 16,-2-2 0-16,3 1-1 15,-3-2 2-15,-1 0 0 0,4 1 0 0,-3-2-2 16,1 0 0-16,-2 2 0 0,-2-1 1 15,1 1 1-15,-4 0-1 0,0 2 1 16,0 0-1-16,-5-1 2 0,1 1-2 16,-3 1 1-16,-2-2-1 0,-1-2 0 0,-2 5 0 15,2-3 0-15,-3 3 1 0,0-1-1 16,-1-1 2-16,-2 0 0 0,3 0 0 16,-3-2-1-16,4 0 0 15,0 2-1-15,0 0 1 0,0 0 1 16,1 1-3-16,1 2 1 0,-2 2 1 0,0 0-1 15,-1-2 1-15,1 0 1 0,0 2-2 16,3-1 1-16,-3-2 1 0,3 2-2 16,-1-1 1-16,4 1-1 0,0-2 1 15,-1 1-2-15,1 1 1 0,0-1 0 16,-1 1-1-16,2 0 1 0,-2-1-1 16,2 1 0-16,0-2-1 0,-1 2 1 15,0-3 0-15,2 0 0 0,0 4 0 16,0-4 0-16,2 3 0 0,-1-2 0 15,-1 1 0-15,2 2 0 0,-3-2 1 0,3 3-1 16,-4-2 0-16,4 2 0 16,-5 0 0-16,-1-3 0 0,2 4 1 15,-2 2-1-15,-2 0 0 0,0 2 0 16,-2 0 0-16,3 0 0 0,-3-2 1 16,3 2-1-16,0-1 0 0,0 0 0 0,4 2 0 15,-3-1 0-15,-1 1 0 0,1 1 1 16,-3-1-1-16,4 1 0 0,-6 1 0 15,0-1 0-15,2 2 0 0,-2 1 0 0,3 0 0 16,-2-2 1-16,4 2-1 16,-2-2 0-16,2 1 1 0,0-1-1 0,-1 2-1 15,1 0 0-15,0 0 1 16,-3 0 0-16,0 0 1 0,-2 0-1 16,1 2 1-16,-2-2-1 0,2 2 1 15,-1 1-1-15,1-2 1 0,0 4-1 16,1-1 0-16,0 0 0 0,1 1 0 15,-1-2 0-15,2 0 2 0,-1 1-2 0,0 1 0 16,-1-1 0-16,0 0 0 0,1 2 0 16,-2 0 0-16,2 0 0 0,0 1 0 15,-2 0 0-15,4 1 0 0,-2 0 0 16,5 0 0-16,-3 1 0 0,-3-2 0 16,4 0 1-16,-1-1-1 0,-1 3 0 15,-1 0 1-15,-1 1-1 0,0 1 0 16,1-2 1-16,-2 0 0 0,0-1 0 15,-1 1 0-15,2 1 0 0,0-3-1 16,1 6 0-16,-1-4 1 0,2 1 0 16,3 3 0-16,-1-4 0 0,0 2 0 0,-1 1 1 15,2-4 0 1,2 0-1-16,-3 1-1 0,4 0 0 0,-2 2 0 16,1-3 1-16,1 5 0 0,2-1 0 0,-2 0 0 15,4 3 1-15,-5-2 1 0,4 1-2 16,2 0 0-16,-1 0 1 15,0-1 1-15,0 1-3 0,3-1 1 16,-1 0 0-16,0-1 0 0,0 2 0 0,-3-1 0 16,1 1 0-16,2-1-1 0,-1 2 1 15,-1-4 0-15,-1 0-1 0,1 2 1 16,0-1-1-16,-2-1 1 0,-1 2-1 16,2-1 0-16,-2 1 0 0,1-1 1 15,-2 0-1-15,1 0-1 16,1-1-1-16,-4 0 2 0,1 0 0 0,3-1 0 15,-1 0 0-15,-2 2 0 0,5 1 0 16,-5-2 0-16,5 5 0 0,0-4 1 16,0 0-1-16,-2 2 1 0,3-2-1 15,2 0 1-15,-3-1-1 0,3 1 0 0,-2-2 0 16,1 1 1-16,1 0-1 0,-1-1 0 16,2 2 0-16,0 0 0 15,3-1 0-15,4 0 1 0,-2-1 0 0,2 0 0 16,2-1-1-16,-1 2 1 0,2 0 0 15,3 0 0-15,-4 4-1 0,4-5-1 16,-3 1 0-16,0 2 0 0,4-3 0 16,-4 1 1-16,4-3 1 0,-2 4-1 15,3-2 0-15,-1 0 0 0,0 2 0 16,-2-1 1-16,2 0-1 0,-1 0 1 16,3-1 0-16,1 2-1 0,-1-1 0 0,2 0 1 15,0 0 0-15,3-3 1 16,2 5-2-16,1-2 0 0,0 1-1 15,5 1-2-15,2 0 2 0,3 0 1 16,3 1 0-16,3-1-2 0,3 3-23 0,7-4-21 16,2-1-37-16,0-6-90 15</inkml:trace>
  <inkml:trace contextRef="#ctx0" brushRef="#br0" timeOffset="-16768.57">28482 2988 59 0,'0'0'144'15,"0"0"-120"-15,0 0-12 0,0 0 10 16,0 0 18-16,0 0-1 0,0 0-13 15,0 0-12-15,-2-21-7 0,2 22-2 16,0 4 3-16,0 4 11 16,2 4 1-16,-1 2 3 0,1 5-3 15,-1-1-1-15,0 2-4 0,-1 3-7 0,0-1-4 16,1 2-3-16,1-1-1 0,2 1 0 16,0 0 0-16,2-1-5 15,0 5-26-15,-2-3-23 0,0 4-33 16,-2-4-7-16,-2-1-35 0</inkml:trace>
  <inkml:trace contextRef="#ctx0" brushRef="#br0" timeOffset="-16422.83">28499 3603 99 0,'0'0'12'0,"0"0"24"16,0 0 9-16,0 0-8 0,7 52 8 15,-2-43 0-15,-4 2-19 0,2-2 17 16,-2 0-10-16,0-1-2 0,1 0 0 15,-2 0-11-15,0-1-1 0,0 1 1 0,0 1-10 16,0 1-6-16,-1 0-4 0,1 0 1 16,-1-1 0-16,1 4-1 0,0 0 0 15,0 2-2-15,0 5-10 0,-1 0-16 16,0 5-20-16,-2 1-26 0,-3 1 2 16,0-3 17-16,2-1 20 15,-1-2-2-15,3-1-2 0,0-4 19 0,0-3 20 16,1-1 0-16,0 1 13 0,0-4 19 15,1 1 3-15,0-3-2 0,0 2-2 16,0-1-2-16,0-2-3 0,3 1 2 0,2-2-4 16,0 1-8-16,-1 1-9 0,1 0-2 15,-1 0 0-15,0 1-4 16,-2 0-1-16,0 2-5 0,1-2-15 16,-2 3-16-16,0-1-16 0,0 0-21 0,-1-2-26 15</inkml:trace>
  <inkml:trace contextRef="#ctx0" brushRef="#br0" timeOffset="-16292.54">28516 4459 72 0,'0'0'8'16,"0"0"-3"-16,0 0-5 0,-15 54-5 15,12-44-8-15,1-1-43 0</inkml:trace>
  <inkml:trace contextRef="#ctx0" brushRef="#br0" timeOffset="-15938.72">28495 4792 110 0,'0'0'41'0,"0"0"-21"0,0 0 11 16,0 0-1-16,10 56-8 0,-9-44-10 15,-1 0-6-15,0 2-5 0,0-2 0 16,-1 1-1-16,-2 0 0 16,-1 2-1-16,2-2-1 0,-1-1-1 15,-1 1 3-15,2 0 0 0,0-1 0 0,2-1 0 16,0 0 0-16,0 0 0 0,0-1 0 0,3-1 1 16,2 3-1-16,-1 1 0 15,0-2-2-15,2 2-11 0,-1-2-3 0,-1 2-7 16,0-3-4-16,0 1 12 0,0-4 11 15,-3-1 4-15,1 3 0 0,0-8 4 16,1 3 9-16,-1-1 4 16,-1-2 0-16,0 2 1 0,-1-3 4 15,0 2-2-15,1-2-7 0,-1 0-5 16,0 1-8-16,0-1-2 0,0-4-51 0,-1-3-149 16</inkml:trace>
  <inkml:trace contextRef="#ctx0" brushRef="#br0" timeOffset="-15085.7">28631 5386 252 0,'0'0'56'0,"0"0"-37"16,0 0-6-16,0 0 19 0,-62-27 10 16,46 24-7-16,3 3-9 0,-3 0-10 15,3 2-1-15,-2 3 2 0,0 2 3 16,2 1 0-16,2 4-2 0,2 2-4 16,-2 3-5-16,4 1-1 0,2 2-1 15,1-1-1-15,4 5-2 0,0-4 1 16,3 0-3-16,5 1 0 0,4-5-1 15,1 3 0-15,4-6 0 0,2-2 1 16,2-1-2-16,-2-4 0 0,4-2 3 16,-1-1-3-16,1-3 2 0,-2 0-1 15,0 0 0-15,-1 0 3 0,-2-6-3 16,0-1-1-16,-3-2 3 0,-1-3 3 16,-6 0 2-16,-1-5 4 0,-4-2 1 15,-3-1 2-15,0-3-4 0,-5-2-3 0,-7 0-2 16,-4 0 1-16,-1 4-4 0,-4-1-1 15,-6 5-1-15,1 3 0 16,0 5-1-16,-2 1 0 0,5 3-1 16,2 1-9-16,8 2-19 0,4-1-21 15,9-2-14-15,12-4-67 0,5 0-104 0</inkml:trace>
  <inkml:trace contextRef="#ctx0" brushRef="#br0" timeOffset="-14467.95">31680 4849 181 0,'0'0'13'0,"0"0"15"0,80 5-6 15,-37-5-2-15,2 0 8 0,11 0-6 16,4-2 1-16,3-2-7 15,9-1 1-15,1 0-8 0,5 2-5 16,1-2 4-16,-2 3 6 0,-2 0-8 16,-10 1-6-16,-5 0 0 0,-10-3-85 15</inkml:trace>
  <inkml:trace contextRef="#ctx0" brushRef="#br0" timeOffset="-10228.81">19873 3491 228 0,'0'0'25'0,"-93"-22"-20"16,51 17-4-16,-4 0 0 0,5 4 1 15,0-1 7-15,5 2 11 0,4 0 3 16,2 0-4-16,8 0-6 0,3 1-3 16,6 3-3-16,7-1-7 0,5 1 1 15,2 3 0-15,9-1-1 0,12 2 3 16,10 1 2-16,12-2 1 0,16 2 6 16,11-3 1-16,15-1 3 0,14-2-2 0,14-3-3 15,12 0 3-15,10 0 2 16,11-2 0-16,8-1 4 0,13-3 4 15,9 0 0-15,10-2-3 0,9-2-6 0,11 1 1 16,7-4 0-16,6 2 2 0,6-3-6 16,-4 2-6-16,-2-2 6 0,-13 1 3 15,-6 1-8-15,-10 1-5 16,-12 0 7-16,-16 1 0 0,-14 1-8 0,-19 3 1 16,-16 1-2-16,-24-1 2 0,-24 3 2 15,-25 0-2-15,-18 2-2 0,-19-4-2 16,-12 0-20-16,-19 1-5 0,-22-5-16 15,-19 5-6-15,-23 1-11 0,-14 3 3 16,-22 0-37-16,-13 3 41 0,-11 6-6 16,-11-1-28-16,-7 0-20 0</inkml:trace>
  <inkml:trace contextRef="#ctx0" brushRef="#br0" timeOffset="-9880.99">19424 3588 180 0,'-73'0'10'0,"19"-3"-10"15,12 2 0-15,10-3 0 0,8-2 0 16,14 3 2-16,6-2-1 0,4 0 9 16,11 0 27-16,8-1-13 0,11-1-20 15,11 0 1-15,11 1 3 0,12-1 6 16,10 1 0-16,11 3 3 0,9 1 0 15,9 2 3-15,11 0-2 0,7 0 1 16,11 0 4-16,10 0-1 0,6 0 2 16,7 2-3-16,8-2 0 0,7 3-1 0,10-3-3 15,7 0 2-15,8 0-4 0,11-5 1 16,10 1 1-16,9-2-4 0,3-1-8 16,5 0 4-16,1 1-1 0,-5-1-5 15,1-1 0-15,-4 1-3 0,-6-2 4 16,-9 3-4-16,-14 0-9 0,-17-5-39 15,-23-7-82-15,-18-7-255 0</inkml:trace>
  <inkml:trace contextRef="#ctx0" brushRef="#br0" timeOffset="-7665.22">26914 4982 105 0,'0'0'68'0,"0"0"-19"0,0 0 1 15,0 0 11-15,0 0 0 0,0 0-4 16,0 0-13-16,-5-21-7 0,5 21 0 16,-1 0-14-16,1 2-7 0,-2 5-5 15,0 5-3-15,-2 4 3 0,1 0-2 0,2 5 17 16,1-4-11-16,0-2-10 15,0-1-2-15,3-6 1 0,2-1-2 16,2-3 0-16,0-4 0 0,3 0 1 0,3-3 1 16,1-5 0-16,0-4 1 0,0-2-1 15,-2 0-3-15,-4 0 3 0,0-1 0 16,-5 0 2-16,-1 0 0 16,-2-2 0-16,0 0-3 0,-3-3 0 0,-3-2-1 15,-3 0-1-15,0 3 1 0,-2 3-2 16,2 8 2-16,1 2-1 0,0 4 0 15,2 2 1-15,-1 3 0 0,-3 7 1 16,0 6-2-16,-1 5 1 0,-2 5 0 16,3 2 4-16,1 1 4 0,1 0-4 15,4-2-1-15,3-4 1 0,1-1-3 16,2-8-1-16,6-3 1 0,0-2-2 16,3-6 2-16,3-3-2 0,3-1 1 15,1-10 0-15,1-2 0 0,-1-4-2 16,-2-1 0-16,-5 0 1 0,-6 0 0 15,-1 2 0-15,-4 1 2 0,0-2-2 16,-2 3 1-16,-3 1 0 0,-1 0 0 16,0 2 0-16,1 7-1 0,0 1 0 15,-1 3-1-15,1 4 0 0,-5 3-1 16,1 4 1-16,0 4 0 0,-1-2 0 16,2 2 1-16,2 1-1 0,1-2 1 0,2-1-1 15,2-1 1-15,1 0 0 0,1-5 0 16,4-2 1-16,4-1-2 0,3-4 1 15,0-2 1-15,1-6-2 0,-1-5 0 16,-4-1 1-16,-4 1 0 0,-4 2 1 16,0 0 1-16,-8 0-1 0,0 4 0 0,-7 1-1 15,1 2 0-15,-4 2-1 16,1 1-1-16,0 1 1 0,3 0-1 16,9 4-3-16,5 1-26 0,2 1-44 15,11 1-36-15,1-3-128 0</inkml:trace>
  <inkml:trace contextRef="#ctx0" brushRef="#br0" timeOffset="-6947.23">26865 5399 123 0,'0'0'148'0,"0"0"-99"16,0 0-6-16,0 0 9 0,0 0 12 15,0 0-24-15,-39-49-6 0,30 47-9 16,-1-1-4-16,-1 1-2 0,1 2 0 15,0 0-5-15,-1 5 0 0,0 5-3 0,-1 3-2 16,0 3 1-16,-5 7-1 16,3 2 2-16,-1 3-3 0,3-1-2 0,3 1 0 15,0-4-2-15,6-3-2 16,3-5 0-16,0-2-1 0,5-2 0 0,2-2-1 16,2-5 1-16,3-4 0 15,4-1 0-15,0-4 0 0,0-5 1 0,-2-2 0 16,-1-4-1-16,-4 3 0 0,-1-3 1 15,-2 1 0-15,0 1-2 16,-1 0 1-16,-1 0 1 0,1-1 0 0,-3 4 0 16,2 3 2-16,-1 1 4 0,-2 5 4 15,0-1 1-15,0 2-2 0,2 3-8 16,1 4-2-16,3 5-1 0,0-1 1 16,3 3 3-16,-2 0 4 0,2-3 0 15,3-1-1-15,2-4-2 0,2-2 2 16,3-3-3-16,1-1-1 0,5-5-2 0,-2-4 0 15,-2-1 1-15,-2 1-2 16,-5-1 0-16,-6 4 0 0,-4 0-10 16,-4 1-23-16,-1 0-44 0,-6-4-72 15,1 2-350-15</inkml:trace>
  <inkml:trace contextRef="#ctx0" brushRef="#br0" timeOffset="111.24">26796 4196 84 0,'0'0'8'0,"0"0"0"0,0 0 27 15,0 0-13-15,0 0 7 0,0 0-21 16,0 0 66-16,0 0-28 0,0-1-17 16,0 1-9-16,0 0 9 0,0 0 2 15,0 3-11-15,0 1-7 0,0 1 1 16,0 2 6-16,0 3-1 0,0 1-8 16,0 0-5-16,0 4-3 0,1-1-2 15,3 2-1-15,-1 0 1 0,1 1-1 16,1 3-7-16,1 0-35 0,1 3-35 15,-3-1-28-15,2-4-18 0</inkml:trace>
  <inkml:trace contextRef="#ctx0" brushRef="#br0" timeOffset="295.68">26851 4550 222 0,'0'0'26'0,"0"0"18"16,0 0 4-16,0 0-2 0,0 0-16 15,0 0 6-15,0 0-20 0,0 0-7 16,0 0-7-16,-3 26 3 0,3-22-1 15,0 0 0-15,0 3-1 0,0 1 2 16,0 3-2-16,0 0-3 0,-2 0 1 16,2 5 0-16,-1-2-1 0,1 3-13 15,0 1-39-15,0-1-50 0,1 3 1 16,1-4-44-16</inkml:trace>
  <inkml:trace contextRef="#ctx0" brushRef="#br0" timeOffset="422.26">26865 4895 167 0,'0'0'28'0,"0"0"5"15,0 0 16-15,-2 58 0 0,2-47-24 0,0-4 11 16,0 3-15-16,0 0-16 0,1-3-3 16,3 0-2-16,-2 0-2 0,5-1-35 15,-3-1-42-15,2-1-30 0</inkml:trace>
  <inkml:trace contextRef="#ctx0" brushRef="#br0" timeOffset="503.84">26929 5077 157 0,'0'0'30'0,"0"0"34"0,0 0-8 15,0 0-20-15,0 0-30 0,0 0-6 16,0 0-47-16,0 0-120 0</inkml:trace>
  <inkml:trace contextRef="#ctx0" brushRef="#br0" timeOffset="7135.87">27705 3685 192 0,'0'0'116'0,"0"0"-107"15,0 0-7-15,0 0 34 0,0 0 0 0,-62-11-15 16,47 19-4-16,-2 8-8 16,-3 0-4-16,-2 11 1 0,-2 0-2 15,0 9 3-15,-3 6 2 0,-3 4 0 16,0 5 1-16,-3 2-1 0,-2 1-4 0,-1 8-2 15,-3-3-2-15,-1 1-1 0,-1 0 1 16,-3-5-1-16,4 2 3 0,1-5-2 16,2-5 0-16,7-5-1 0,2-1 1 15,6-3 1-15,3-8-2 0,5-1 0 16,4-2 2-16,1-5-1 0,3-3-1 0,1-5 1 16,2-3-1-16,1-2 0 15,-1-4 0-15,3-2-1 16,0-3 1-16,0 0-3 0,1-6-8 0,7-6-10 15,3-5-14-15,5-6-46 0,2-6-14 16,5 1-97-16</inkml:trace>
  <inkml:trace contextRef="#ctx0" brushRef="#br0" timeOffset="7569.19">28265 3553 274 0,'0'0'11'0,"13"-57"2"0,-12 46-3 0,-1 2 18 16,0 2 38-16,-5 2-19 0,-1 2-18 16,1-1-10-16,-6 3-2 0,-2 1-7 15,1 1-3-15,-5 6-1 16,-1 7-2-16,-2 6 0 0,-5 7 1 15,-5 9-2-15,-2 5 2 0,-5 7 0 16,-4 5-3-16,-1 4 3 0,0 1-2 0,-2 3 2 16,1 0-3-16,-3-1 1 15,1-1-1-15,-1 6 0 0,-2-2 1 16,-1 5-3-16,2 1 4 0,-1-4-4 16,4 2 1-16,1-5-1 0,2-3 1 0,3-4 0 15,0-5 0-15,4-1 0 16,0-5-1-16,1-3 1 0,2 0-1 0,1-7 1 15,0-2-1-15,3-3 1 0,4-2-1 16,-2-4 0-16,4-4 0 0,5 0 0 16,2-7 0-16,7-3 0 0,4-6 0 15,3-1 0-15,1-2-3 0,9-6-35 16,11-8 5-16,10-11 7 0,12-9-35 16,11-10-54-16,-3 1-40 0</inkml:trace>
  <inkml:trace contextRef="#ctx0" brushRef="#br0" timeOffset="7986.83">28638 3550 221 0,'0'0'33'0,"0"0"-14"0,10-57 3 15,-9 49 24-15,0 1 13 0,-1 4-16 16,0 1-15-16,0 2-4 0,0 0 0 0,0 0-4 16,-2 0-9-16,-2 11-9 0,-7 3 2 15,-5 7 1-15,-5 9 1 16,-10 3 2-16,-6 10-1 0,-7 4-1 16,-3 6 0-16,-2 4-3 0,0 6 2 15,1 0 0-15,0 3-2 0,2 3 1 16,-3 2 0-16,0 2-2 0,-1 3-1 15,-1-2 2-15,-4 2 0 0,2-3-1 0,1-1 1 16,0-4-1-16,3-2-1 0,1-5 0 16,5-5 0-16,5-8 0 0,7-2 1 15,5-7-2-15,3-4-3 0,6-6 3 16,6-6 0-16,4-4-1 0,4-6 1 16,2-4 0-16,1-2 0 0,2-7-2 15,11 0-13-15,7-13-19 0,10-5-8 16,8-12-38-16,7-7-66 0,-2-1-129 15</inkml:trace>
  <inkml:trace contextRef="#ctx0" brushRef="#br0" timeOffset="8489.71">29209 3521 136 0,'0'0'78'16,"0"0"-28"-16,0 0-8 16,-36-52 11-16,27 49 2 0,4-1-7 0,1 3-13 15,-4 1-3-15,3 0-7 16,-2 7-8-16,-3 5-6 0,-6 9-1 0,-3 6-3 16,-8 13 1-16,0 8-2 15,-3 3 3-15,-2 8-4 0,-4 2 0 0,-1 2 0 16,3 1 0-16,0-3-2 0,2 1 0 15,1-5-1-15,0-2-2 0,2-2 0 16,1-5 0-16,1-2 0 0,2-3 1 16,-1 0-1-16,-2 1 0 0,-3-3 1 15,0 2-1-15,-4-3 1 0,0 1-1 16,-4-3 0-16,3-3 0 0,4-3 0 16,1-6 0-16,8-6 0 0,7-5 0 0,6-6 1 15,7-5-1-15,3-4-5 0,11-11-20 16,7-11-25-16,10-8-13 0,7-9-95 15</inkml:trace>
  <inkml:trace contextRef="#ctx0" brushRef="#br0" timeOffset="8969.84">29791 3748 227 0,'0'0'40'15,"0"0"-19"-15,0 0 4 0,0 0 21 16,0 0 15-16,-54-32-21 0,43 33-9 16,1 7-5-16,-3 5-8 0,-3 5-6 15,-4 6 2-15,-3 10-1 0,1 5-4 16,-4 7-1-16,-1 7-1 0,-2 4 3 16,0 4-3-16,-2 3 0 0,0 0 2 0,-3-1-2 15,1 0-2-15,-2-2-1 16,1-2-3-16,2-4 4 0,1-4-2 15,4-2-1-15,-2-3 0 0,4-5-1 16,0-2 2-16,4-2-2 0,-2-2 0 0,0-5 1 16,5 0-2-16,-2-1 1 15,-2-2-1-15,4-1 1 0,-1-3-1 16,5-5 0-16,2-6 0 0,5-5-1 16,5-2-1-16,2-5-21 0,6-4-13 15,9-10-27-15,8-11 11 0,8-6-78 0,-1-5-71 16</inkml:trace>
  <inkml:trace contextRef="#ctx0" brushRef="#br0" timeOffset="9305.67">30130 4034 375 0,'0'0'30'15,"0"0"-19"-15,0 0 24 0,0 0 27 0,0 0-16 16,0 0-23-16,0 0-7 16,-56-7-3-16,42 20-5 0,-1 6-2 15,-2 7 2-15,-4 6-2 0,1 9 0 0,-2 6-2 16,-3 6-1-16,-4 6 1 0,0 2 3 16,-5 3 2-16,-2-1-1 15,2-2-2-15,-1-4-2 0,4-6 0 0,4-2-1 16,-2-6-1-16,2-3 1 0,2-3 0 15,0-3-2-15,4-3 2 0,3-4-2 16,2-4 0-16,2-2-1 0,3-7-1 16,4-3 1-16,5-4-1 0,2-4-26 15,1-3-21-15,11-6-43 0,7-10-25 0,-1-5-77 16</inkml:trace>
  <inkml:trace contextRef="#ctx0" brushRef="#br0" timeOffset="9754.82">30916 4318 312 0,'0'0'88'16,"0"0"-65"-16,0 0-10 0,0 0 22 15,0 0 25-15,0 0-28 0,0 0-14 16,0 0-9-16,-31 9-5 15,12 14 2-15,-5 8 4 0,0 7 1 0,-1 3 0 16,-3 4-5-16,2-1 3 0,1-1-4 16,3 0 0-16,-2-1-2 0,4-3 1 15,2-5-1-15,-1-3-2 16,4-2 0-16,2-7 0 0,2 1-1 16,4-5 1-16,1-2-1 0,2-3 0 15,2-6 0-15,2-2-19 0,0-5-10 0,4 0-15 16,7-3-19-16,4-8-11 0,5-3-49 0,4-4-40 15</inkml:trace>
  <inkml:trace contextRef="#ctx0" brushRef="#br0" timeOffset="10045.77">31506 4372 389 0,'0'0'21'0,"0"0"-9"0,0 0 33 16,0 0 18-16,0 0-31 0,0 0-12 16,0 0-7-16,-51-11-2 0,36 24 1 15,-3 6-2-15,0 2-1 0,-4 7-5 16,1 4 1-16,3 3-1 0,-3 1 2 16,-1 1-1-16,2 1 0 0,-1 0-2 15,-1-1-1-15,-1-1-1 0,-2-1-1 0,0 1 2 16,2-6 1-16,1-1-3 15,6-4 1-15,7-6-1 0,0-3 0 0,6-5 0 16,3-1 0-16,1-7-7 16,10-3-25-16,4 0-13 0,9-10-19 15,8-7-20-15,8-3-55 0,-4-1-65 16</inkml:trace>
  <inkml:trace contextRef="#ctx0" brushRef="#br0" timeOffset="10322.28">31976 4537 313 0,'0'0'51'15,"0"0"-4"-15,0 0-7 0,0 0 23 16,0 0-23-16,0 0-18 0,0 0-8 16,0 0-5-16,0 0 4 0,-29 30-2 15,15-12 2-15,-2 4-2 0,-2 2-6 0,-4 1-1 16,0 0 0-16,-3 2 2 0,1-1-2 15,-2-1-2-15,2 0 0 0,3-2-1 16,1-2 0-16,1-2-1 0,7-3 2 16,2-5-2-16,6 0 0 15,3-5-1-15,1-3-11 0,8-2-26 0,5-1-21 16,11-4-19-16,7-8-38 0,1-1-32 0</inkml:trace>
  <inkml:trace contextRef="#ctx0" brushRef="#br0" timeOffset="10559.74">32431 4624 364 0,'0'0'22'0,"0"0"-10"16,0 0 19-16,0 0 21 0,0 0-10 16,0 0-29-16,0 0 4 15,0 0 13-15,0 0-3 0,-23 40-4 0,6-23-6 16,-6 4-4-16,-3-2-1 0,0 0-6 15,-5 0-1-15,4-3-2 0,3 3-3 16,3-3 1-16,4-3-1 0,6 1 0 16,5-4 0-16,2-4 0 0,4-2-1 15,0-1-14-15,7-3-14 16,6 0-16-16,8-3-23 0,10-7-26 16,-3-2-66-16</inkml:trace>
  <inkml:trace contextRef="#ctx0" brushRef="#br0" timeOffset="10752.34">32768 4675 49 0,'0'0'279'0,"0"0"-197"15,0 0-32-15,0 0 3 0,0 0-9 0,0 0-19 16,0 0-4-16,-70 24-1 0,38-9-3 16,-3 2-7-16,0 0-5 0,3-2 1 15,3-1-3-15,11 0-3 0,8-3 1 16,8-3-1-16,7-1-4 0,12-3-39 15,9-2-23-15,11-2-24 16,7-5-46-16,-2-3-54 0</inkml:trace>
  <inkml:trace contextRef="#ctx0" brushRef="#br0" timeOffset="10867.75">32819 4767 205 0,'0'0'183'0,"0"0"-140"0,-55-3-18 16,21 13 34-16,-7 0-3 0,0 2-19 15,2 1-9-15,2-1-14 0,3 2-9 16,9 0-2-16,9-2-3 0,9-1-1 0,7-7-82 15,0-4-242-15</inkml:trace>
  <inkml:trace contextRef="#ctx0" brushRef="#br0" timeOffset="23138.73">32312 1860 220 0,'0'0'13'16,"-17"-59"73"-16,6 35-59 15,-2 0 11-15,-2 3-6 0,-1-1-3 0,-5 1-11 16,-1 2-6-16,-2-1-5 0,-2 3 0 16,-3 0 2-16,-1 3-1 0,1 0 2 15,1 1 2-15,-1 2 1 0,-1 3-3 16,-1 0-4-16,-1 0-2 0,-5 2-2 16,-2 3-2-16,-5-2 1 0,-3 3 2 15,-1 1-3-15,1 1 0 0,-2 1 0 0,4 5 1 16,-5 2 0-16,2 5 1 15,2 0 0-15,-1 3 0 0,3 2 0 16,-2 0 0-16,1 4 1 0,-5 0-2 0,0 2 1 16,0 1-2-16,2 0 4 0,1 3 2 15,3 0-1-15,3 1 1 0,1 4 1 16,1-1-3-16,4 2-1 16,-1 2 1-16,3 1 0 0,0 0 4 0,-1 0-3 15,1 3-1-15,-2-1 1 0,2-1 0 16,1-1 0-16,1-1 2 0,4-1-1 15,3 1 2-15,3-2 2 0,4 1-2 16,2-2-2-16,3-1 2 16,0 0-3-16,5 1 1 0,-1-2 0 0,3 1 1 15,2 3-1-15,1-2-1 0,2 0 2 0,2-1 1 16,3 1-1-16,7-2 2 16,1 1 1-16,0 0-2 0,6-3-4 15,1 3 1-15,0 0 3 0,6-1-2 16,0 1-4-16,4-2 2 0,0-2 0 15,1 2-1-15,1-3-1 0,3-1 0 16,0 1 0-16,2-2-1 0,7 0 0 16,-1-4 1-16,6 1 0 0,0-4-2 15,3-2 0-15,-1 0 1 0,0-4 0 0,-3-2-1 16,-1-3 1-16,-1-1 0 0,-1-3 1 16,-2-3-1-16,3 0 0 0,3 0 1 15,-1-6-2-15,3-4-1 0,-3-3 0 16,0 0 2-16,-3-4-1 0,-3 0 0 15,-1 0 0-15,-3-1 1 0,-2 0 0 16,-4-1 1-16,-2 2-2 0,-6-4 0 16,0 1 2-16,-2-3-1 0,1-2-1 0,1-1 2 15,2-3-2-15,0 0 0 0,2-3 0 16,0-2 0-16,0 1 0 0,0 0 0 16,-1-1 0-16,-3 4 2 15,-3-1-2-15,-2 2 0 0,3 1 1 16,-4 1 0-16,0-1-1 0,0 0 0 0,2-1 0 15,-1-2 2-15,-3 2-1 0,2-1-1 16,-3-2 0-16,-2 0 0 0,-2-3 2 16,-5 3 0-16,-3 2 3 0,-2-1 1 15,-1 5 1-15,-1-1 0 0,-3 1 0 16,-1-1 0-16,-5 2-3 0,1 0-1 16,-1-1 1-16,-1 2-1 0,1 0-2 15,-2 2-1-15,1-1 1 0,-2-1 1 16,-1 2-2-16,0-1 1 0,-2-2-1 15,-1 1 0-15,1-1-1 0,-5 3 0 16,-1-2 1-16,0 5 3 0,-2 1-3 16,-3 0 0-16,1 7 1 0,2-3-1 15,-2 3 1-15,3-1 1 0,-3 3 0 16,2 2 0-16,-3-2-2 0,2 3 0 0,0 0 2 16,-7 0-2-16,1 4 0 15,-4 1-1-15,1 1 1 0,1 0 0 16,-2 0-1-16,3 5-1 0,3 1-11 15,4 4-6-15,1 3-17 0,3 2-15 0,2 6-31 16,2-3-25-16,1 0-75 16,3-1-87-16</inkml:trace>
  <inkml:trace contextRef="#ctx0" brushRef="#br0" timeOffset="25675.26">32313 2360 251 0,'0'0'76'0,"0"0"-15"0,0 0 23 15,0 0-14-15,-2-25-18 0,-2 22-17 16,-2-2-6-16,1-2-4 0,-4 1-6 15,1-2-10-15,-2 2-3 0,-1-1 0 16,3-1 0-16,-3 4 0 0,0-3 2 16,-1 3-3-16,-1-1 0 0,0 0-2 15,-1 2 0-15,-2 2 0 0,0 1 1 0,-3 0-4 16,-1 0 2-16,0 1 0 16,-5 5 0-16,1 2 1 0,-2 1 2 15,3 2 1-15,0 2 0 0,2 2 0 16,5-1-2-16,0 4 0 0,5 3-2 0,-2 1-1 15,1 3 1-15,4 0 1 0,-1 1-1 16,5 0 1-16,2 1 0 0,2-1 0 16,0-3-3-16,3 1 1 0,5-3 0 15,2-3 0-15,3 0-1 0,2-5 1 16,-2-2 0-16,2-3 1 0,-1-2-2 16,2-2 2-16,-2-4 1 0,0 0-1 15,0-4 0-15,0-5 1 0,-2-3 0 16,3-1-1-16,0-5-2 0,-1 1 2 15,1-4 0-15,-4 0-1 0,1-2 0 16,-2-1 3-16,-3 0 0 0,1-4 3 16,-1 1-1-16,-2-1 1 0,-2 1 1 15,-1 5-3-15,-1 3 1 16,-1 4 1-16,0 2-1 0,0 4 1 0,0 5-2 0,0 0 1 16,0 4 2-16,0 0-1 0,-1 0-2 15,0 0-5-15,0 1-1 0,-2 6-3 16,0 7 0-16,1 2 4 15,-1 6 0-15,-2 0 0 0,2 6 0 0,-1 0 1 16,3 1-1-16,0 4 1 0,1-2-1 16,0 3 1-16,3-3 0 0,6 0-1 15,3-2 0-15,-1-4 0 0,6-3 0 16,-1-5 0-16,7 1 0 16,1-5 1-16,2-4 0 0,-1-4 0 0,4-2 0 15,0-3 0-15,-2-1 3 0,0-4-4 16,-2-3-2-16,-4-3 0 0,-5 0 2 0,-1-1 1 15,-6-2 0-15,-1 2 2 16,-3-1-1-16,-2-3-1 0,-3 1 0 16,0 0-1-16,-5-1-13 0,-3 1-27 0,0 1-44 15,-4-1-52-15,2 2-81 16,2 0-255-16</inkml:trace>
  <inkml:trace contextRef="#ctx0" brushRef="#br0" timeOffset="26320.07">32155 2227 142 0,'0'0'151'16,"0"0"-102"-16,0 0 7 0,-56-21 2 16,42 18-13-16,-2 3-18 0,3 0-2 15,-1 3-6-15,5 3-1 0,0 3-2 16,0 4-5-16,-3 8-1 0,2 6 4 0,1 8 1 15,-2 6 1-15,2 2-1 0,1 1 2 16,1-1-1-16,1-1-6 0,6-3-3 16,0-2 0-16,0-4 0 0,7-3-3 15,2-5 0-15,3-6-1 0,2-4 2 0,1-1-1 16,4-7 1-16,-1-4 1 0,5-3-2 16,0-4 3-16,-3-5-3 15,2-8 0-15,-4 0 0 0,-2-3-3 0,-3 1 0 16,-4-4 1-16,-4-2 0 0,-3-4 1 15,-1 0-1-15,-1-4 5 0,0-1 1 16,-3-2-1-16,-1 0 0 0,-2 4 0 16,1 3 1-16,0 8-1 15,1 7 2-15,1 4 2 0,0 8-1 0,1 1-1 16,1 1-3-16,-1 5-5 0,-3 9-1 16,-1 7-2-16,-2 5 2 0,1 6 0 15,4 0 2-15,1 0 0 0,2-1 0 16,1-2 2-16,7 3 2 0,5-4-1 15,3 1 0-15,3-3-2 0,6-3 0 16,1-2-2-16,3-9 0 0,2-1 0 16,1-8 2-16,-1-3-3 0,-1 0-8 15,-4-3-11-15,-2-4-17 0,-7-4-24 16,-7-2-42-16,-3-2-21 0,-7-4-79 16,0 0-144-16</inkml:trace>
  <inkml:trace contextRef="#ctx0" brushRef="#br0" timeOffset="26620">32397 1980 226 0,'0'0'91'0,"0"0"-5"16,0 0-14-16,0 0-10 0,0 0-11 16,0 0-27-16,0 0 2 0,71 37 6 15,-32-6 1-15,3 5-5 0,3 4-6 16,-1 2-1-16,-2 9 3 0,-5 2-11 0,-5 5-3 15,-10 6 0-15,-11-2-3 0,-11 2-1 16,-4-1-3-16,-14-3-2 16,-8 0 0-16,-4-5-1 0,-1-5 1 15,3-6 0-15,-1-4 0 0,5-7-1 0,-1-5 2 16,3-1-2-16,1-7 1 16,4-5 0-16,5 0 1 0,1-6-1 0,4-2 2 15,-1-5-2-15,4 1 0 16,1-3 0-16,-1 0-2 0,3-5-1 0,1-6-27 15,0-3-41-15,1-4-33 16,5-2-126-16</inkml:trace>
  <inkml:trace contextRef="#ctx0" brushRef="#br0" timeOffset="28306.9">31634 3489 351 0,'0'0'100'0,"-53"-54"-84"16,30 44-7-16,-5 2 22 0,4 5 23 15,1 3-25-15,5 2-10 0,-1 6-7 16,3 3 1-16,-2 11-2 0,1 3-4 16,2 7 1-16,-2 8 1 0,5 2 4 15,4 2-2-15,4 3-4 0,2-2 2 0,2 0-2 16,2-3-2-16,5-3-3 0,5-4 1 16,5-7-3-16,1-3 0 15,6-4 0-15,5-4 1 0,4-5-1 16,2-6 0-16,5-5 0 0,-3-4 2 0,3-9 2 15,2-9-4-15,-2-5 2 0,0-5 2 16,-6-3-1-16,-5-1 0 16,-6-4 0-16,-8-3 2 0,-8-2 3 15,-6-1-1-15,-2-2 0 0,-12 0-1 0,-8 1-3 16,-1 3-1-16,-9 1 1 0,1 10 0 16,-3 5 2-16,0 7-1 0,1 7 3 15,-3 5-1-15,1 8-1 16,-3 0-4-16,0 13 1 0,1 5-1 0,7 3 1 15,5 7-1-15,13 2 0 0,8 3 0 16,7 4-1-16,13 3-1 0,9 3 1 16,10 1 2-16,7 2 1 0,5 1-1 15,0 0 2-15,-3 2 2 0,-7-1-1 16,-8-3 0-16,-11-3 0 0,-12-2-1 16,-6-2-4-16,-3-4 1 0,-13-1-1 15,-4-3 1-15,-6-5-1 0,-3-3 1 0,-2-3 1 16,-3-3 0-16,2-8-1 0,3-2 1 15,2-2-1-15,5-4 2 0,4 0-2 16,5-6-1-16,4-3 2 0,5 1-1 16,3-10-1-16,9-4-7 0,11-4-35 15,9-7-43-15,8-3-66 0,-2 4-164 16</inkml:trace>
  <inkml:trace contextRef="#ctx0" brushRef="#br0" timeOffset="28677">32328 3375 371 0,'0'0'95'0,"0"0"-66"0,0 0 16 16,0 0 19-16,-61-45-25 0,44 50-22 16,-1 10-4-16,-5 7-2 0,-1 9-2 15,-2 7 3-15,5 8 5 0,0 5 2 16,2 4 0-16,6 7 4 0,2-1 1 16,6 1-6-16,5 2-5 0,0-6-2 15,8-2-1-15,5-6-4 0,2-3-3 16,5-7-3-16,4-1 1 0,0-4-1 15,3-6 1-15,-2-2-1 0,3-8 1 0,-2-6 0 16,-2 0 0-16,1-8 0 16,-6-3-1-16,-2-2 0 0,-4 0-14 0,-4-4-32 15,-9-3-42-15,-15-3-41 16,-10-2-180-16</inkml:trace>
  <inkml:trace contextRef="#ctx0" brushRef="#br0" timeOffset="29507.31">23276 2315 247 0,'0'0'165'0,"0"0"-146"0,-32-55 2 0,13 51 22 15,-1 4-1-15,-11 0-24 16,-4 11-8-16,-6 4-1 0,-4 9-3 0,-1 8 1 15,-4 7 0-15,4 11 0 0,-2 7-1 16,4 12 1-16,4 4-2 0,4 6-1 16,9 5 1-16,10-3 3 0,14-3 0 15,8-4-4-15,13-7-4 0,11-6 2 16,5-6-1-16,8-8-1 0,5-6-1 16,5-9 1-16,2-6 1 0,2-8 0 15,3-7-1-15,-1-9 6 0,2-2 2 16,3-10 0-16,-3-11 0 0,1-3-3 15,1-9 2-15,-5-4 1 0,0-1-1 16,-8-8 3-16,-9-3 3 0,-3-6 0 0,-9-8 1 16,-2-4-2-16,-10-6-3 15,-8-2-7-15,-7-2 1 0,-5 4 2 16,-13 7 1-16,-10 7-3 0,-5 11 2 16,-9 14 4-16,-11 9 1 0,-11 11-6 0,-7 8-3 15,-11 6-1-15,-5 14 0 16,-8 8 0-16,-4 8 0 0,10 5 0 0,8 5-26 15,17-7-59-15,22-13-84 0,20-7-379 16</inkml:trace>
  <inkml:trace contextRef="#ctx0" brushRef="#br0" timeOffset="30443.22">32592 3684 193 0,'0'0'107'15,"0"0"-72"-15,-9-68 2 0,7 50 4 16,-5-3 15-16,2 6-12 0,-2-1-14 15,-2 2-3-15,2 5-3 0,-3 0-3 16,2 4-3-16,-1 4-5 0,-3 1 4 16,-1 4-5-16,-4 7-6 0,-7 9-4 0,-1 5 1 15,-3 7 4-15,1 7 2 0,3 0-1 16,6 1 1-16,3-1-2 0,5-3-2 16,5-3-4-16,5-4 1 0,2-5-1 15,10-3-1-15,2-7 0 0,3-4 0 16,4-7 0-16,4-3 2 15,2-4-2-15,-2-7 0 0,-1-3 0 0,-5 0 0 16,-5-6 0-16,-3 1 3 0,-6-4 1 16,-1-1 1-16,-3-4 7 0,-1 0 5 15,0-1 1-15,-2 4-6 0,0 6-1 16,1 6-2-16,0 7-1 0,1 2-1 0,0 4 0 16,0 0 1-16,0 3-6 0,0 7-2 15,0 6 0-15,0 5 0 0,1 4 2 16,4 0 0-16,2 3 1 15,4-3 1-15,1 0 0 0,6-3-2 16,0-4 1-16,1-3-2 0,5-5 0 0,-2-4 0 16,6-6-1-16,0 0-2 0,1-6-13 15,-1-6-19-15,-3-1-29 0,-3-6-16 16,-2-3-16-16,-4-2-25 0,-4-6-33 16,-4-2 51-16,-3-2-32 0</inkml:trace>
  <inkml:trace contextRef="#ctx0" brushRef="#br0" timeOffset="30598.59">32859 3443 94 0,'-6'-61'73'15,"4"33"6"-15,2 11-13 0,4 8 22 0,3 9-12 16,2 3-29-16,6 9-11 16,3 11 3-16,5 5-4 0,-1 6 1 0,0 7 0 15,-3 4 1-15,-3 7 2 16,-6 5 1-16,-5 4-13 0,-5 6-3 0,-9 1-5 16,-9 3-6-16,-9-5-12 15,-6 1-1-15,-7-1-4 0,-5-3-52 16,-7-7-70-16,5-11-109 0</inkml:trace>
  <inkml:trace contextRef="#ctx0" brushRef="#br0" timeOffset="39023.18">27094 5407 120 0,'0'0'85'0,"0"-9"-33"15,0 7-11-15,0-1 3 0,2 3 22 16,2-1-15-16,3 1-19 0,4 0-4 16,1 0 0-16,4 0 4 0,1 0-3 15,2 0-6-15,-2-1-7 0,1-1-2 16,0 0-4-16,-2-1-5 0,-2 1-3 15,-3 2-1-15,-4 0-1 0,-1 0-1 16,-4 2-1-16,-2 4-39 0,0 2-51 16,-7 0-61-16,-1 1-10 0</inkml:trace>
  <inkml:trace contextRef="#ctx0" brushRef="#br0" timeOffset="39193.33">27047 5525 174 0,'0'0'100'0,"0"0"-37"15,0 0 4-15,0 0-15 16,56 3-8-16,-38-6-8 0,2 1-2 0,-3-1-7 16,-4 0-6-16,-1 2-12 0,-4 0-5 15,2 1-4-15,0 0 0 0,5 1 0 16,1 1-23-16,0-2-90 16,0 0-123-16</inkml:trace>
  <inkml:trace contextRef="#ctx0" brushRef="#br0" timeOffset="39809.21">27413 5471 152 0,'0'0'34'0,"0"0"47"0,0 0-29 16,0 0 10-16,0 0 4 0,0 0-21 16,0 0-8-16,0 0-10 0,4 2-8 15,5-2-5-15,2-1-2 0,0 1 1 0,1 0 4 16,0 0-3-16,0 0 1 15,-2-1 0-15,1 1-4 0,-2-1 0 16,1 1-2-16,-2-2 0 0,-3 0-5 16,0 2-2-16,-2-1-1 0,1 1-1 0,-1 0-1 15,-1-1-1-15,1 0-48 0,1 0-42 16,2-2-112-16,-2 0-33 0</inkml:trace>
  <inkml:trace contextRef="#ctx0" brushRef="#br0" timeOffset="40151.42">27593 5349 224 0,'0'0'117'0,"0"0"-56"0,0 0-6 0,50-49 3 0,-36 41-8 16,3 3-18-16,-1 2-7 15,1 1-7-15,0 2-4 0,0 0 3 0,-2 4-4 16,0-1-2-16,-2 3-5 0,0 2 1 15,-3 3-4-15,1 2-1 0,-5 2 1 16,0 2 0-16,-4 2-2 0,-2 2 0 16,-5 3-1-16,-7 0 2 0,-2 4 1 15,-5 0-2-15,-3-2-1 16,0 2 2-16,-4-4-1 0,1-2-1 16,-1-4 1-16,3 0 0 0,6-4-1 0,4-3-3 15,8-4 3-15,4-1-1 0,1-1 1 16,10-1-2-16,8-2 2 0,11-2 1 15,9-2 2-15,10-4-2 0,0-1 0 0,2 1-1 16,-2-1-15-16,-3 0-46 16,-8 2-21-16,-7-1-129 0</inkml:trace>
  <inkml:trace contextRef="#ctx0" brushRef="#br0" timeOffset="41984.25">29971 4674 114 0,'0'0'46'0,"0"0"18"16,0 0-34-16,0 0 2 0,0 0 5 16,0 0 3-16,-1-25-3 0,1 24-8 15,0 1-6-15,0-2-6 0,0 2 1 16,0 0 2-16,-1 0-1 0,1 0-4 16,0 1-2-16,0 4-4 0,0 3 0 15,0 6 1-15,0 5 5 0,0 2 5 16,0 7-2-16,1 2-3 0,-1 3 0 15,2 3-3-15,-1-1 0 0,1 2-2 16,0-2-3-16,-2-1-3 0,3-2-1 0,-3-1-2 16,0-2 0-16,0-4-1 15,0-4 2-15,2-3-2 0,-2-4 0 0,3-2 1 16,-2-2 0-16,0-5-1 0,-1 1 0 16,0-6 1-16,0 2-1 15,0-2-1-15,0 0-10 0,0 0-19 16,-2-3-19-16,-3-2-48 0,-1-2-83 15,2-1-75-15</inkml:trace>
  <inkml:trace contextRef="#ctx0" brushRef="#br0" timeOffset="42843.07">29887 5381 219 0,'0'0'89'0,"0"0"-24"0,0 0-13 16,30-54 9-16,-15 47-12 0,2 0-16 15,3 3-4-15,0 4-4 0,0 0-3 16,4 8-5-16,-4 1 0 0,-3 1 0 16,-1 2 1-16,-5-1-2 0,-3 1-8 15,-5-1-2-15,-3 4-3 0,-3 0-2 16,-8-2 2-16,-1 2-2 0,-4-3 2 16,0-1-2-16,1-1-1 0,1-5 1 15,7-2-1-15,0-3 1 0,6 0 1 16,1 0-1-16,0 0 3 0,8 0-3 15,2 0 3-15,8 0 4 0,7 4 5 16,-3 1 3-16,4 4-1 0,-9 1-2 16,-5-2-1-16,-3 3-4 0,-3-1-2 15,-2 2 0-15,-4 1-2 0,-4 1-2 0,-5 1 0 16,-10 4 1-16,-3-2 0 16,-5 3-3-16,-1-2 0 0,2-2-2 0,1 2-33 15,5-2-38-15,-1-7-63 16,6-3-237-16</inkml:trace>
  <inkml:trace contextRef="#ctx0" brushRef="#br0" timeOffset="63341.31">28496 11281 266 0,'0'0'179'0,"0"0"-120"0,0 0-20 16,0 0 16-16,0 0-11 0,23-62-13 15,-10 42-13-15,5-3-6 0,1-1-4 16,0-2-1-16,2 0 2 0,-2 0 0 15,-3 0-3-15,-1 4 6 0,-4 0 2 0,-1 4 4 16,-3 2-1-16,1 4-3 0,-5 3-2 16,-1 3 2-16,-1 1 1 0,-1 2-4 15,0 2-1-15,0 0 0 0,0 1 1 16,0 0-6-16,0 1-2 0,0 8-3 16,-2 6 0-16,-1 10-2 0,0 10 2 15,-3 7 2-15,3 6 0 0,0 1-2 16,1 0 1-16,-1-2 0 0,-2-2-1 15,2-2-2-15,0-4 2 0,0-3 0 16,2-6 0-16,-1-4-1 0,-1-6 1 16,3-3 0-16,0-5 0 0,0-1 1 15,4-7-2-15,-3 0 2 0,0-3-2 16,-1-1 1-16,1 0 0 0,-1 0-5 16,0 0-20-16,-2-4-27 0,-7 1-38 15,-1-1-32-15,-4-1-73 0,-3 4-29 16</inkml:trace>
  <inkml:trace contextRef="#ctx0" brushRef="#br0" timeOffset="63550.18">28340 11571 183 0,'0'0'109'15,"0"0"-38"-15,0 0-17 0,0 0 9 0,0 0-8 16,0 0-12-16,11 54-8 0,6-51-4 16,9-1 7-16,2-2-1 0,5 0-1 15,5-2 6-15,-1-4-9 0,1 2-3 0,-2-2-8 16,-2-1-3-16,-2 1-4 15,-5 0-3-15,-5 1-1 0,-5 0-2 16,-1 2-4-16,-6-1-3 0,-6 2 0 16,0 1-2-16,-4-1 0 0,1 2 0 15,2-2-8-15,1-2-55 0,5-5-61 16,4-7-77-16,6-3-237 0</inkml:trace>
  <inkml:trace contextRef="#ctx0" brushRef="#br0" timeOffset="63864.66">29323 11247 288 0,'0'0'134'0,"0"0"-80"15,0 0 12-15,0 0 8 0,0 0-30 16,0 0-15-16,0 0-12 0,67-12 17 16,-31 13 7-16,4 0-9 15,0 1-1-15,-6-2-12 0,-2 0-1 16,-5 0-6-16,-4-1-2 0,-8-1-5 0,-6 0-1 16,-3 0-3-16,-5 2-1 0,-1-1 2 15,0 1 0-15,0-1-2 16,0-3-11-16,0-1-46 0,0-6-61 0,4-3-57 15,7-2-237-15</inkml:trace>
  <inkml:trace contextRef="#ctx0" brushRef="#br0" timeOffset="64440.86">30717 11055 120 0,'0'0'119'0,"0"0"-61"0,0 0-15 16,0-51 16-16,-3 40 2 0,-1 1-14 16,-5 0-13-16,2-1-10 0,-5 2-6 15,0 0-2-15,2 0 0 0,-4 2-2 16,0 3 0-16,-3 1-3 0,0 1 2 16,-2 2-1-16,-5 4-4 0,2 5-2 0,-4 3-1 15,1 5 1-15,-3 7 2 16,1 6-3-16,1 10 1 0,4 9-1 0,4 5 1 15,2 10 1-15,6-1 0 16,7 0 4-16,3 3-4 0,4-9-1 16,10-4-2-16,4-6-1 0,10-8-1 0,1-8 0 15,9-6 0-15,0-9-2 0,10-9 1 16,4-4 2-16,5-9 5 0,3-9 6 16,2-10-4-16,-7-6-3 0,-5-2 2 15,-11-6 1-15,-7 3 4 0,-11-4 1 16,-8-3 4-16,-5-2 0 0,-8-5-4 15,-3-4-6-15,-12-4-2 0,-6-5-2 16,-9 1-3-16,-6 3 0 0,-4 7-2 16,1 8-2-16,-3 11 0 0,5 9 0 15,2 11-21-15,2 8-11 0,3 5-22 16,4 13-23-16,2 9-12 0,7 6-30 16,3 8-93-16,6-3-29 0</inkml:trace>
  <inkml:trace contextRef="#ctx0" brushRef="#br0" timeOffset="64778.32">30402 11452 294 0,'0'0'106'0,"0"0"-59"16,0 0 13-16,35-60 9 0,-20 47-27 0,0 0-11 16,2 1-2-1,-1 4-4-15,2 1-2 0,-2 3-2 0,1 4 2 16,-1 2-8-16,-1 9-2 0,1 6-2 15,0 4 2-15,1 7-4 0,-2 5-2 16,0 3 3-16,-4 0 0 0,2 2-4 16,2-3 0-16,1-1-2 0,4 1-1 15,5-4-1-15,2-5-1 0,4-5 1 0,0-5 0 16,3-7 0-16,-4-7 0 0,-2-2 1 16,-6-4 1-16,-4-4 2 0,-5-2 2 15,-2-4 4-15,-4 1 1 0,-2-3-4 16,-1-5-2-16,-3 0-2 0,-1-5-3 15,0 0-2-15,0-1 0 0,0 2 0 16,6-1-8-16,4 0-36 0,2-1-31 16,6-1-45-16,-2 4-93 0</inkml:trace>
  <inkml:trace contextRef="#ctx0" brushRef="#br0" timeOffset="65200.73">31560 10942 208 0,'0'0'144'16,"0"0"-80"-16,21-60-20 16,-21 50 16-16,0 4-7 0,-2 1-12 0,-2 4-5 15,-1-1-8-15,-6 2-13 0,-3 2-2 16,-2 6 2-16,-1 7-1 0,-2 5-3 16,-2 10 3-16,-1 6 1 0,3 9 2 15,1 8-3-15,2 5 1 0,2 4 2 0,3 1-4 16,1 2-4-16,7-4-2 15,3-4-1-15,1-3-3 0,11-8-1 0,4-7 0 16,5-4 0-16,2-8-1 0,6-5-1 16,1-6 0-16,1-8 3 0,1-6-3 15,-3-2 0-15,-3-6 2 0,0-6-2 16,-8-5-16-16,-3-1-36 0,-5-3-36 16,1 0-26-16,-5-2-101 0,0 0-174 15</inkml:trace>
  <inkml:trace contextRef="#ctx0" brushRef="#br0" timeOffset="65641.53">31918 11158 465 0,'0'0'44'0,"0"0"-3"16,-18-56 29-16,10 46-2 15,-1-2-27-15,-1 3-9 0,-2 2-6 0,0 1-6 16,0 2-2-16,-2 3-2 0,3 1-4 15,-2 5 0-15,-3 6-7 0,-1 7 1 16,-2 6-3-16,2 6 3 0,0 3 0 16,0 1 0-16,5 2-4 15,-1-1-1-15,4-3 1 0,6-3-1 0,3-2-1 16,4-7 0-16,7 0 1 16,5-5-1-16,2-6 0 0,3-3 0 0,6-6 1 15,1 0-1-15,3-9-2 0,-4-5 1 16,0-4-4-16,-5-2 4 0,-5-2 1 15,0-1 0-15,-5 1 2 0,-2-2-2 16,-3-1 1-16,-5 5-1 0,-1 2 2 16,-1 4-1-16,0 7 1 0,-1 3 0 0,-1 4 10 15,-1 0 3-15,-3 3-5 0,0 8-6 16,-5 4-2-16,3 6-2 16,3 0 2-16,2 0 2 0,3-1-2 15,8 0-1-15,0-2 0 0,4-1 0 16,2-3 0-16,-3-1 0 0,0-5-2 15,1 2 0-15,-1-7-18 0,-3-1-23 16,2-2-46-16,-4 0-37 0,1-4-49 0,-1-5-99 16</inkml:trace>
  <inkml:trace contextRef="#ctx0" brushRef="#br0" timeOffset="65909.33">32172 10961 135 0,'0'0'312'15,"0"0"-293"-15,56-26 18 0,-35 38 29 16,1 5-13-16,0 5-10 0,1 3 0 16,-4 5 0-16,-4-1 7 0,-2 6-12 15,-6 2-13-15,-3 0-1 0,-4 3-7 16,0 1-10-16,-7 3-7 0,-5 0 1 0,-6-1 1 16,-5-4-2-16,-6-1 1 15,0-2 0-15,-2-5-1 0,-1-1-1 0,2-5 0 16,-2-1 0-16,2-6 1 0,1-3-6 15,4-3-1-15,2-7-3 0,5-4-12 16,5-1-4-16,6-10-16 0,6-5-24 16,1-6-27-16,9-6-62 0,6 1-139 15</inkml:trace>
  <inkml:trace contextRef="#ctx0" brushRef="#br0" timeOffset="66834.25">32818 10701 246 0,'7'-55'70'0,"-5"20"-37"16,-1 2 14-16,-2-3 23 0,-8 0-24 15,-8-2-15-15,-6-2-13 0,-9-2-7 16,-11 0-7-16,-6 3 0 0,-7 1 2 15,-6 2-3-15,-5-1-1 0,-3 5 1 16,-5 2 4-16,-2-1-1 0,-3 5 0 16,-1-1 1-16,-6 2-2 0,-9 5 4 15,-13 0-4-15,-5 5-2 0,-4 5 2 16,1 2 8-16,4 4 3 0,3 1-4 16,-7 2-3-16,-10 1-9 0,-14 0-2 15,-2 5 2-15,-3 3 2 0,0 3 1 0,8 6 1 16,-1 0 9-16,1 4-8 15,-5 2-4-15,2 2-1 0,0 2 1 0,3 3 2 16,5 1 0-16,-2 2-3 0,-1 5 0 16,4-1-4-16,5 4 4 0,4 2 1 15,5 4 1-15,5 3-2 0,8 3 0 16,6 1 2-16,10 3 2 0,6-2 5 16,8 4 1-16,10-2 0 0,9 4 2 15,5-2-4-15,9 2-3 0,6 3-1 16,6-3 1-16,6 2-2 0,3-3-3 15,7 2 0-15,3 1-1 0,6-2 1 16,4 4-2-16,1-4 2 0,6 0 0 16,9 0 2-16,6-4-2 0,6 1 3 0,8-3 1 15,7-1 1-15,8 0-2 0,8-4-2 16,9-1 2-16,7-3 1 16,6-2-4-16,7 0 2 15,2-5 0-15,7 0-2 0,6-4 1 0,3-2-1 16,7-1 3-16,3-5-1 0,4-2-2 15,8-3-6-15,1-6 6 0,4 1 2 16,-2-2-2-16,8-1 3 0,-2 0 1 0,5-5-4 16,0-1 3-16,1-3-3 0,-5-1 6 15,1-3 0-15,-5-1-3 0,2-2 2 16,-2-6-5-16,-7-2-4 0,1-1 4 16,-9-3 0-16,-4-3 4 0,-6 1-1 15,-1-4-2-15,-5-1 1 0,-3-3-2 16,-2-2-1-16,-7 0 1 0,1-4 1 15,-7-1 1-15,-3 0 0 0,1 0 0 16,-1-1 2-16,-2 0-1 0,-2-3-3 16,-4 1 0-16,-2-4 0 0,-3 1 0 15,-4-3-1-15,-6-2-2 0,-5 1 3 0,-4-3 1 16,-4 1-1-16,-3-1 0 0,-4 0 3 16,-6 2 3-16,-1 1-3 0,-6-3 1 15,-4-1 1-15,-4-2 2 0,-1-3-1 16,-5 1-3-16,-2-2 3 0,-3 1-2 15,-1-3-1-15,-4 1 4 16,-1 0 0-16,-6 0-1 0,-4 4-3 0,-5-4-3 16,-9 4 5-16,-5-1-1 0,-8 0-4 15,-8 4 3-15,-9-2 0 0,-11 3-2 16,-9 3 0-16,-13-1-1 0,-10 4 2 16,-11 1-2-16,-7 2-3 0,-7 4-34 15,-5 0-28-15,-12-4-71 16,-10 1-194-16</inkml:trace>
  <inkml:trace contextRef="#ctx0" brushRef="#br0" timeOffset="71480.68">27536 13219 213 0,'0'0'287'0,"0"0"-234"15,0 0-9-15,0 0 0 0,0-57 0 16,-2 40-19-16,-3-3-13 0,-2-5-5 16,-4 2-1-16,-3-3 2 0,-4 3 3 15,-2 1-3-15,-2 5 0 0,-2 1 1 0,0 8 1 16,2 2 1-16,-2 6-1 0,1 3 1 16,-1 8-2-16,1 9-1 0,-1 3-1 15,1 11 0-15,1 6-1 0,7 3 0 16,2 3 0-16,9 0 1 0,4-2-3 15,2-4 0-15,11-4 0 0,4-6-2 16,7-5-2-16,7-6 3 0,2-4-1 0,4-5 1 16,2-6 0-16,0-2 1 15,-5-2 2-15,-6-3 2 0,-6-1-2 16,-8-1-2-16,-7 1-1 0,-4 0-1 16,-3 2-2-16,0 1 1 0,-2-3-1 15,-2 3-14-15,0-2-33 0,0-1-47 16,3-3-37-16,2-4-60 0,8-1-157 0</inkml:trace>
  <inkml:trace contextRef="#ctx0" brushRef="#br0" timeOffset="71739.85">27837 13021 533 0,'0'0'43'0,"0"0"3"16,0 0 8-16,0 0 13 15,0 0-18-15,0 0-26 0,0 0-10 0,0 0 0 16,0 0 13-16,-22 69 0 0,19-36-3 16,1 2-8-16,0 2-1 0,0-2 3 0,1 3-4 15,-1-4-2-15,0 1-5 16,-2-3-3-16,-1-4-3 0,2-4 1 0,1-4 0 16,0-3-1-16,0-4-1 15,1-6-7-15,1-1-21 0,0-5-21 16,0-1-32-16,3-5-42 0,2-6-47 15,2-3-124-15</inkml:trace>
  <inkml:trace contextRef="#ctx0" brushRef="#br0" timeOffset="72031.08">27754 13037 452 0,'0'0'48'15,"0"0"-5"-15,0 0 15 0,0 0-6 16,55-15-15-16,-27 26-1 0,2 3 8 15,2-1-7-15,-2 5-7 0,-1 1-3 16,0 2-3-16,-2 3-7 0,-6-1-5 16,-4 2-4-16,-3 1-4 0,-5-1-2 15,-7 5-1-15,-2-1 0 0,-12 1 1 0,-4 5-2 16,-8-4 1-16,-2 0 1 16,-6-3-2-16,0-6 1 0,-2-1-1 0,0-7 3 15,0 0-3-15,0-7 1 16,2-3 0-16,4-3 1 0,6-1-2 0,9-2 1 15,3-5 0-15,7-4 0 16,3-3-1-16,6-8-18 0,11-1-22 16,9-4-26-16,9-2-43 0,6 4-79 0,-3 1-191 15</inkml:trace>
  <inkml:trace contextRef="#ctx0" brushRef="#br0" timeOffset="72364.95">28407 13038 262 0,'0'0'129'0,"-1"-63"-57"16,0 53-10-16,-1 6 16 15,0 2-15-15,1 2-18 0,0 8-22 0,1 9-8 16,-2 8-2-16,-1 7 21 0,-2 7-5 16,0 2 2-16,0 0-7 0,-3 0-7 15,1-1-1-15,-1 1-4 0,-2-3-2 16,1 0-7-16,1-7-1 0,-2 0-1 16,5-7-1-16,3-2 0 0,2-7-1 15,0-4-30-15,5-3-23 0,10-3-42 0,-1-5-24 16,6-9-79-16,-3-4-117 15</inkml:trace>
  <inkml:trace contextRef="#ctx0" brushRef="#br0" timeOffset="72583.17">28328 12977 491 0,'0'0'10'0,"0"0"34"15,0 0 21-15,0 0 0 0,0 0-22 16,0 0-8-16,0 0-4 0,0 0-6 15,68-45 2-15,-32 45-5 0,2-2-3 16,3-2-3-16,-7 2-2 0,-1 0-5 16,-4 1-5-16,-5 0-3 0,-3 0-1 0,-3 1-3 15,-5 0 3-15,0 5-4 16,-8 5-28-16,-2 1-28 0,-3 1-23 16,-7 2-1-16,-6 5-42 0,-4-2-73 15,-3-2-69-15</inkml:trace>
  <inkml:trace contextRef="#ctx0" brushRef="#br0" timeOffset="72713.07">28308 13195 370 0,'0'0'80'16,"0"0"-26"-16,0 0 10 0,0 0-16 15,0 0-15-15,58 30 9 0,-19-30-6 16,6-7 8-16,0-3-9 0,-8 2-16 16,-6-1-12-16,-6 2-5 0,-2 1-2 15,-3-1-15-15,-4-5-82 0,0 3-138 16</inkml:trace>
  <inkml:trace contextRef="#ctx0" brushRef="#br0" timeOffset="73196.77">29213 13179 249 0,'0'0'167'16,"0"0"-99"-16,0 0-7 16,0 0 8-16,0 0-25 0,0 0-15 15,0 0-11-15,0 0-12 0,0 0-4 16,62-33-2-16,-46 29 0 0,1 4-3 16,-5 0-56-16,-3 8-67 0,0 0-134 0</inkml:trace>
  <inkml:trace contextRef="#ctx0" brushRef="#br0" timeOffset="73326.47">29178 13412 309 0,'0'0'144'0,"0"0"-100"16,0 0-18-16,0 0 12 0,0 0-27 16,0 0-11-16,73-27-42 0,-44 17-113 0,-3 0-64 15</inkml:trace>
  <inkml:trace contextRef="#ctx0" brushRef="#br0" timeOffset="73949.38">30291 12932 119 0,'0'0'57'15,"0"0"-8"-15,0 0 7 0,0 0 1 16,0 0 1-16,0 0-1 0,0 0-4 16,0 0 0-16,-35-41-8 0,34 43-9 0,0 10-16 15,-1 13-12-15,0 12 4 0,-3 12 11 16,-2 12 5-16,2 1 1 0,-6 1-10 15,4-1-1-15,-4-5-3 16,3-3-5-16,-2-7-4 0,7-4-2 16,1-6-2-16,2-9 0 0,0-4-2 15,1-9 0-15,2-5-8 0,0-5-25 16,0-4-19-16,2-1-16 0,0-5-38 0,-4-6-84 16,-1-1-110-16</inkml:trace>
  <inkml:trace contextRef="#ctx0" brushRef="#br0" timeOffset="74200.5">30216 12972 425 0,'17'-53'30'16,"-1"41"10"-16,3 3 37 0,-2 6-24 16,4 0-14-16,-1 3-12 0,-2 8-4 15,-3 0-8-15,-3 4-6 0,0 5-2 16,-5 2-1-16,-1 3-1 0,-4 0-2 0,-2 1-3 15,-4 2 0-15,-7 5 0 0,-7-2 0 16,-5 4 1-16,-2-2 0 0,-1-3-1 16,-1-3-1-16,-1-4 1 0,7-6-1 15,4-6-11-15,5-3-1 16,8-5-2-16,4-1-3 0,2-9-12 16,10-6-33-16,7-3-57 0,1-1-84 0</inkml:trace>
  <inkml:trace contextRef="#ctx0" brushRef="#br0" timeOffset="74487.05">30814 12862 471 0,'0'0'29'16,"10"-55"2"-16,-9 40 23 0,-1 3 3 0,-5 4-15 16,1 3-11-16,-7 4-5 15,0 1-10-15,-8 9-5 0,-6 10-4 16,2 11-5-16,-6 10 0 0,-1 7 3 15,7 8 7-15,-1 6 1 0,5 5 0 0,4 2 0 16,6 3-5-16,3-1-4 0,6-3 0 16,4-3-2-16,5-5 0 15,8-5-1-15,4-7 1 0,1-6-2 0,0-4 0 16,-1-6 0-16,4-8 1 0,-5-3-1 16,-1-9 1-16,-2-4-1 0,-1-5-1 0,-4-2 0 15,-2-9-14-15,-3-4-22 16,-2-6-26-16,0-3-22 0,-1-5-63 15,-2-1-143-15</inkml:trace>
  <inkml:trace contextRef="#ctx0" brushRef="#br0" timeOffset="74806.02">31033 13033 273 0,'0'0'117'0,"0"0"-55"0,0 0-16 15,-27-53 29-15,23 51-17 0,4 2-12 16,0 0-10-16,2 7-21 0,6 8-7 16,2 6 15-16,9 8 12 0,2 5-4 15,2 3-5-15,6 0-4 0,1 0-6 16,0 1-2-16,-5-3-2 0,2-3-5 15,-6 1-2-15,-5-4-1 0,-2-4-2 16,-4-1-1-16,-4-7-1 0,-3-1 0 16,-2-6 0-16,-1-3-1 0,-1-4-24 0,-2-3-16 15,-5-2-30-15,3-4-31 0,1-6-31 16,-1-3-65-16,1-2-24 0</inkml:trace>
  <inkml:trace contextRef="#ctx0" brushRef="#br0" timeOffset="75028.75">31268 13064 213 0,'0'0'121'0,"0"0"-61"16,-8-50 4-16,4 50 18 0,-4 0-22 16,0 5-25-16,-4 8-7 15,-5 5-9-15,-1 7 4 0,-3 4-2 16,-3 6-6-16,3 2-4 0,-7-2-1 16,4 2-2-16,-3-2 0 0,-1 0 4 15,3-5-2-15,-1 2-2 0,3-4 0 16,4-6-2-16,5 0-2 0,3-6-2 0,7-5-2 15,2-4 1-15,2-3-1 0,0-3 0 16,1-1-1-16,5-3-13 16,8-7-37-16,4-2-11 0,9-4-39 0,-6 0-125 15</inkml:trace>
  <inkml:trace contextRef="#ctx0" brushRef="#br0" timeOffset="77307.39">31954 12858 82 0,'0'0'53'0,"0"0"53"0,11-33-74 0,-6 24 18 15,-1 1 5-15,0 1 0 0,4 0-16 16,-4 3-9-16,0-2-4 0,-1 4 2 16,-1 2-6-16,-2-2-3 15,0 4-2-15,0 4-4 0,-6 7-4 0,-5 9-1 16,-7 6 4-16,-5 4-1 0,-4 1-4 15,-2 2-1-15,-1-1 1 0,-2-3-1 16,3 1-2-16,5-2-2 0,-1-3 3 16,8-2-3-16,1-5 3 0,5-4-2 15,1-3 0-15,4-4-1 0,1-2 1 16,3-4 1-16,2-1 0 0,0-1-1 16,0-1-1-16,0 1 2 0,0-1 4 0,0 1 2 15,0-1 1-15,0 1-1 0,0 0-2 16,1-1-2-16,6 3-4 15,0 3 1-15,4 2 2 0,6 2 3 16,0-1 2-16,3 3-1 0,6 3 1 16,1-3-5-16,3 3 0 0,1-1 1 0,3 1 0 15,-1-2-1-15,1 1 0 16,-1 0 0-16,-3-2-1 0,-1 0 0 16,-7-1-3-16,-1 1 1 0,-7-5 0 0,-2 1-2 15,-4-5 2-15,-4 1-2 0,-1-1 0 16,-3-3 0-16,0 1 0 0,0 0 1 15,0-1 0-15,0 0 1 0,0 0-1 16,0 0 2-16,0 0-2 0,-3 0 1 16,-1-1-1-16,0-3-1 0,-1-1 0 15,-1-2-3-15,2-1-19 0,0-3-24 16,3-1-46-16,-2-2-35 0,1-1-177 0</inkml:trace>
  <inkml:trace contextRef="#ctx0" brushRef="#br0" timeOffset="78054.8">32730 12977 56 0,'0'0'69'0,"0"0"-59"15,0 0 86-15,0 0-39 0,0 0-10 16,0 0 1-16,0 0 6 0,-33-49-10 16,21 38-6-16,2 1 6 0,-1 0-15 15,-3 2-5-15,2 3 1 0,1 1 0 0,-1 4-6 16,0 3-3-16,-5 7-5 15,0 5-4-15,-3 5 0 0,-1 7 4 16,1 2 2-16,1 2-1 0,1 1-4 16,4-2-5-16,5-2 2 0,2-1-1 15,6-5-3-15,1 1 1 0,4-7 0 16,4-1-2-16,4-3 0 0,4-5 0 16,3-4 2-16,5-3 1 0,4-5-1 15,2-8-2-15,-4 1 2 0,-1-4-1 0,-5-2 0 16,-5 0-1-16,-3 2 3 15,-5-4-1-15,3 0 2 0,-5-3 9 16,0 2-3-16,0 2-2 0,-3 0 0 0,-1 7 0 16,-1 5-2-16,0 5 0 0,0 2 0 15,0 1 2-15,0 6-4 0,0 6-3 16,2 7-1-16,0 1 0 0,0 3 3 16,3 1 1-16,0-2 2 0,0 0-1 15,2 0 1-15,3-4-1 0,4 0 3 16,1-3 0-16,5-5-1 0,3-4-3 15,-1-5 1-15,-1-2-1 0,0-4-1 0,0-5-2 16,-5-5 0-16,-3 0 2 16,-5 0-3-16,-2-1-1 0,-4 0-18 0,0 1-17 15,-2-1-30-15,-2-3-48 0,0 1-29 16,-1 1-105-16</inkml:trace>
  <inkml:trace contextRef="#ctx0" brushRef="#br0" timeOffset="78337.6">32890 12680 259 0,'0'0'125'0,"0"0"-73"0,0 0-2 15,0 0 23-15,0 0-28 0,63-5-8 16,-42 20 2-16,1 5-9 0,0 4 4 16,0 9 3-16,0 8-4 0,0 6-10 15,-2 7-2-15,-3 2-3 0,-3 6-2 16,-6-1-3-16,-6 2-7 0,-2 2-4 15,-8-2-1-15,-4-2-1 0,-8-6-1 16,-3-3 0-16,-5-4 2 0,-2-6-2 0,-2-2 2 16,-1-4-1-16,4-9 1 15,7-2 0-15,2-10 3 0,11 0 2 0,1-9-3 16,7-3-2-16,1-2 0 16,0-1-1-16,1-3 0 0,5-4-16 0,0-5-46 15,-2-2-77-15,-4 0-207 0</inkml:trace>
  <inkml:trace contextRef="#ctx0" brushRef="#br0" timeOffset="81006.58">15869 2540 129 0,'0'0'311'0,"0"0"-262"0,0 0-8 16,0 0-8-16,0 0 7 0,0 0-5 16,0 0-2-16,0 0-5 0,0 0-1 15,1 6-5-15,-1-8 2 0,3-3-4 16,2-4-5-16,0-2-2 0,0-3-4 16,-1-3-5-16,0 2 0 0,-4-3-2 15,0 2 1-15,-8 3 0 16,0-1 1-16,-8 1 2 0,-1 5-2 0,-5 2-1 0,-3 4 0 15,-5 2-3-15,-3 4 1 16,-2 7-1-16,-1 5 0 0,2 4 0 0,-2 5 0 16,9 4 0-16,2 3 0 15,4 1 0-15,7 1-1 0,4-2 0 0,5 0 1 16,5-2 0-16,1-1 0 0,9-3 0 16,3-3 1-16,4-4 1 0,4-2-1 15,2-3 1-15,2-5 1 0,3-3-2 16,-2-5 1-16,3-1-1 0,1-2 0 15,-2-7-1-15,0-3-7 0,2-2-63 16,-5-7-74-16,-2 3-141 0</inkml:trace>
  <inkml:trace contextRef="#ctx0" brushRef="#br0" timeOffset="81246.89">16046 2753 610 0,'0'0'84'0,"0"0"3"0,0 0-5 16,0 0-28-16,0 0-14 0,0 0-13 16,0 0-10-16,0 0-8 0,0 0-7 15,-42-21-1-15,41 17-1 0,0-1-1 16,1 1-7-16,4-2-39 0,7 0-43 15,8-3-65-15,1-4-101 0</inkml:trace>
  <inkml:trace contextRef="#ctx0" brushRef="#br0" timeOffset="81716.38">16582 2533 139 0,'0'0'278'0,"0"0"-202"15,0 0-26-15,0 0 4 0,0 0-17 16,0 0-7-16,0 0-5 0,0 0-8 16,10-31-1-16,-10 21-4 0,0 1 0 15,-3 0-2-15,-1-1 0 0,-2 0 3 16,-1 0 0-16,-1 0-7 0,-1 3 0 0,-3 0 0 16,-3 1-1-16,-3 4-3 15,1 2 1-15,-8 1-2 0,3 7 0 0,-2 4-1 16,0 4 0-16,4 6 1 0,2 3 1 15,3 6-2-15,1-1 0 0,5 1 0 16,3 1 0-16,3-2 2 16,3-2 0-16,0 1 2 0,7-5 1 0,5 0-2 15,4-4 0-15,7-1-1 0,3-5 1 16,2-2-3-16,2-4 0 0,1-2 2 16,2-2-2-16,6-3-2 0,-4-1-44 15,2-3-40-15,-3-8-48 0,-5 2-142 16</inkml:trace>
  <inkml:trace contextRef="#ctx0" brushRef="#br0" timeOffset="81973.7">16866 2455 277 0,'0'0'185'0,"0"0"-118"16,0 0 3-16,0 0-4 0,0 0-14 15,0 0-15-15,0 0-11 0,0 0-14 0,0 0-7 16,-31 28 5-16,26 2 9 0,1 1 1 16,1 2-4-16,-1-1-1 0,0 0-4 15,2 0-3-15,0-3-5 0,0-3-2 16,1-2 0-16,-1-5 0 0,0-1-1 16,1-6 0-16,1-3-20 0,0-1-35 15,0-6-35-15,4-2-22 0,0-10-94 0,0-1-132 16</inkml:trace>
  <inkml:trace contextRef="#ctx0" brushRef="#br0" timeOffset="82227.42">16764 2404 417 0,'0'0'49'0,"0"0"13"0,0 0 9 16,0 0-24-16,0 0-15 0,0 0-17 15,60-21 6-15,-38 34 5 0,6 5 10 16,-1 1 0-16,0 2-10 0,1 2-4 15,-6 1-6-15,0 0-1 0,-4 1-3 16,-5-1-3-16,-4 3-4 0,-6 0 0 16,-3 1 0-16,0-2-2 0,-7 2 0 0,-4-1 0 15,-6-2-2-15,0-2 2 16,-3-2-1-16,0-4 0 0,4-3-2 0,5-7 2 16,0-3-2-16,6-4-17 0,5-4-31 15,0-10-38-15,13-6-45 0,3 3-150 16</inkml:trace>
  <inkml:trace contextRef="#ctx0" brushRef="#br0" timeOffset="82381.85">17148 2778 618 0,'0'0'59'0,"0"0"7"16,0 0 24-16,0 0-36 0,0 0-22 0,0 0-10 15,0 0-14-15,0 0-6 0,-33-37-2 16,38 26-4-16,1 1-8 0,9 2-43 15,1-2-49-15,5 1-45 16,-2-3-119-16</inkml:trace>
  <inkml:trace contextRef="#ctx0" brushRef="#br0" timeOffset="82775.28">17390 2494 335 0,'0'0'124'0,"0"0"-69"15,0 0 7-15,0 0-20 0,0 0-13 16,0 56 11-16,2-32-1 0,-1 0 0 16,-1 0-5-16,0 0-8 15,0-1-10-15,0 2-3 0,-2-3-3 0,1-1-4 16,0-2-3-16,0-5-2 0,1-3-1 16,0-4 1-16,0-4 0 0,0-3 0 15,0 0-1-15,0-2 2 0,0-6 2 16,0-3 2-16,0-2-4 0,0-3-2 15,-1-5 0-15,-2 0 1 0,-1-1 0 16,2-4-1-16,-2-5 1 0,2-2 0 16,-1-3 2-16,-1-3-1 0,1 1 0 15,0 3 0-15,3 8 0 0,0 7 0 16,3 6-1-16,5 6 2 0,-2 2 0 16,8 2-2-16,4 2-1 0,8 2 0 15,3 0 0-15,4 0 0 0,1 0 0 0,-2 0 0 16,-1 2 0-16,-3-2 0 0,-6 4 0 15,-2 1 0-15,-6 1-27 0,-4 2-35 16,-8 1-28-16,-2 5-9 0,-8 1-25 16,-8 1-30-16,-6 0 19 0</inkml:trace>
  <inkml:trace contextRef="#ctx0" brushRef="#br0" timeOffset="82884.35">17448 2559 309 0,'0'0'115'0,"0"0"-29"0,0 0 2 15,0 0-36-15,0 0-23 0,0 0-9 0,51-16-5 16,-22 7-8-16,1-1-6 15,0 2-1-15,-3 1 0 0,-4 3-3 0,-7 4-104 16,-3-2-111-16,-8 2-176 0</inkml:trace>
  <inkml:trace contextRef="#ctx0" brushRef="#br0" timeOffset="83431.67">15380 3139 252 0,'0'0'237'16,"0"0"-207"-16,0 0 12 0,68-6 5 15,-32 6-10-15,12 0-4 0,9 0 1 16,10 0-8-16,8 0-3 0,4-1-2 16,8 0 2-16,4-3-7 0,5 0-3 15,7-2-1-15,6 0-7 0,8-3-3 16,1-1 5-16,3-1 6 0,-8-4-5 16,-9 1-3-16,-9-1 0 0,-9-2-2 15,-8 1-3-15,-3-1-3 0,-12 0 3 0,-8 3 0 16,-13 1 2-16,-10 2-2 15,-8 2 1-15,-13 2 0 0,-4 4 1 0,-6-1 0 16,-1 0 1-16,-3-1 3 0,-9-1 1 16,-5 1-7-16,-6-1 0 0,-3 3-7 15,-3 1-25-15,0-1-31 0,3-1-47 16,0-4-76-16,4-5-331 0</inkml:trace>
  <inkml:trace contextRef="#ctx0" brushRef="#br0" timeOffset="98158.23">30452 8957 215 0,'0'0'148'16,"0"0"-119"-16,-4-62 3 0,4 52 22 16,0-1 7-16,0 4-10 0,0 3-13 15,0 1-6-15,0 3-6 0,0 0-4 16,0 0-8-16,0 3-6 0,0 6-5 15,1 13-3-15,-1 5 6 0,0 10 5 16,0 8 5-16,-5 5 3 0,-5 8-3 16,4 3 2-16,-3 5-6 0,5 1-2 15,-4 2-1-15,3 0-3 0,3 0-1 16,-1-1-2-16,-2-1-3 0,1-4 1 16,0-7 2-16,0-6-1 0,-2-5 0 0,2-5 2 15,2-9 3-15,1-3 3 0,0-8-2 16,1-7-3-16,0-3-1 15,0-6-2-15,0-3-2 0,0-1 1 0,-1 0-1 16,-2 0 0-16,-5-7-7 16,0 0-26-16,-4-1-31 0,-4-3-44 0,-1 1-51 15,-2 0-118-15</inkml:trace>
  <inkml:trace contextRef="#ctx0" brushRef="#br0" timeOffset="98574.84">30011 9637 61 0,'0'0'422'0,"0"0"-381"15,0 0 2-15,0 0 8 0,0 0 14 16,0 0-22-16,0 0-20 0,0 0-8 0,11-32-5 16,-2 40-3-16,1 7 6 15,6 4 10-15,2 3-2 0,-1 4-5 0,5 1 1 16,-4 0-2-16,0 2-5 0,0-1-2 15,-2-2-1-15,2 2-3 0,-3-3 1 16,0 0-1-16,-2-3 0 0,-3-2-1 16,3-3 0-16,-3-1 0 15,-3-3 0-15,4-3 0 0,-3-4-1 0,5-3 2 16,0-3 0-16,3-4 4 0,5-7 4 16,1-2-1-16,4-6-2 0,-1-2-3 15,3-2-3-15,2-3-2 0,1-2 3 16,0 0-1-16,1-1-2 0,2 3 2 15,-4 0-2-15,-1 6 1 0,0 1-1 16,-8 3 0-16,-3 3 3 0,-5 1-4 16,-2 1 0-16,-4 4 0 0,-3-1 0 15,-1 2 0-15,-3-3 0 0,0 3 0 16,-6-2 0-16,-1 0-6 0,-3 0-18 16,1 0-29-16,-3-6-29 0,0-5-81 0,6-5-186 15</inkml:trace>
  <inkml:trace contextRef="#ctx0" brushRef="#br0" timeOffset="99359.21">31179 8240 66 0,'0'0'194'0,"0"0"-160"0,0 0 7 16,-32-58 4-16,18 45 9 15,-4 0-9-15,0 1-17 0,-6 3 1 0,-4 1-9 16,-5 5-6-16,-2 1-6 0,-7 2-5 15,3 2 2-15,-2 5 1 0,2 2 4 16,2 5 1-16,1 4 0 0,4 6-2 16,1 7-3-16,3 6 1 0,9 3 1 15,2 6-2-15,7 3 2 0,6 0 0 16,4-1 2-16,12-1-2 0,3-4-2 0,7-4-1 16,9-7-1-16,8-6-4 0,8-5 2 15,12-8 3-15,7-8 0 0,5-6 3 16,4-10 4-16,-3-7 1 0,-7-6-1 15,-10 1 3-15,-9-3 1 0,-9-1 2 16,-8 2 0-16,-6-2-1 0,-2 0-1 16,-8-4 0-16,-4-3-1 0,-7-4-4 15,-3-3-3-15,-12-4-5 0,-6 3-2 16,-9 2 0-16,-5 6-1 0,-5 8 1 16,-4 2-1-16,-4 9-6 15,-1 4-14-15,1 5-8 0,1 4-8 0,6 2-20 16,3 1-12-16,2 3-24 0,6-1-81 15,8-3-68-15</inkml:trace>
  <inkml:trace contextRef="#ctx0" brushRef="#br0" timeOffset="99741.79">30914 7997 282 0,'0'0'139'0,"0"0"-115"15,-15-51 9-15,15 41 36 0,-3 1-10 16,2 3-24-16,0 2-3 0,1 2-6 16,0 2 1-16,0-1-4 0,0 1-3 15,0 0-8-15,0 1-6 0,1 9-4 16,2 8-1-16,3 8 2 0,1 5 7 16,-2 7 8-16,-1 5 2 0,-1 2-3 15,-2 6 2-15,-1 3-2 0,2 5-5 16,0 4 0-16,1 1-4 0,3 4 0 15,0-3-1-15,2 0-4 0,2 0-2 16,-2-1 1-16,2-2-2 0,-2-5 2 0,1-2 0 16,-1-4 0-16,-1-6 0 0,-3-3 1 15,-2-6-1-15,1-9 1 16,0-2 0-16,-2-9-1 0,0-6 0 16,-1-5-2-16,1-4 1 0,-1-1 0 0,0 0 0 15,0-1 4-15,0-9-3 0,-1-4-2 16,0 0-10-16,1-9-31 0,0-2-38 15,7-8-73-15,3 1-196 0</inkml:trace>
  <inkml:trace contextRef="#ctx0" brushRef="#br0" timeOffset="100248.01">32003 8109 108 0,'0'0'222'0,"0"0"-186"16,0 0 4-16,0 0 25 16,-53-21-17-16,41 21-6 0,1 0-16 15,0 1-7-15,-1 6-2 0,-3 3-2 0,0 1 0 16,0 7 0-16,-2 1-3 15,0 7 1-15,1 3-2 0,-3 8 5 0,5 6-4 16,-1 5 3-16,5 4-2 0,2 3 3 16,4-1 2-16,3-1-4 0,1-3-4 15,3-5-3-15,7-4-2 0,4-4 0 0,5-5 1 16,4-7 0-16,3-2 1 16,0-5-1-16,2-3 0 0,-3-5 1 15,0-3-1-15,-2-4-4 0,-5-3 1 16,-3 0-2-16,-4-6-1 0,-4-3-15 15,1-1-24-15,-7-5-41 0,-1-1-42 16,0-1-144-16</inkml:trace>
  <inkml:trace contextRef="#ctx0" brushRef="#br0" timeOffset="100762.4">32182 8413 128 0,'0'0'271'0,"0"0"-249"0,-23-50 19 15,16 36 35-15,1 0-20 0,-1 0-31 16,-1 1-3-16,2 4 1 0,-1 2-2 0,-1 4-3 16,0 0 1-16,0 3-5 15,-1 0-3-15,-4 6-2 0,-1 2-3 16,-3 6 0-16,2 2 2 0,-2 5 2 15,3 5 0-15,3 4-4 0,-3 1 1 16,4 1 0-16,4-1-3 16,1-5-1-16,5 0-1 0,0-5-2 0,6-5 0 15,3-2 0-15,3-3 0 0,4-5 0 16,1-3 0-16,5-3 0 0,1-3 2 0,0-7 0 16,0-3-2-16,-4-2-4 0,-4-1 4 15,0 0 0-15,-6-2 0 0,0-1 0 16,-2 0 1-16,-4 0-1 15,-3-1 1-15,0-1 1 0,0 4 2 0,-3 2 2 16,0 6 3-16,1 4 1 0,0 3-1 0,2 2 0 16,-2 0 2-16,1 3-7 15,-1 6-4-15,-1 6 2 0,3 4-1 16,0 4 2-16,0 0 0 16,6 2 0-16,2-2 0 0,2-3-2 0,2 0 0 15,2-5-1-15,2-4 1 0,1 0 0 16,3-5-1-16,-1-3 0 0,1-3-9 15,2-1-19-15,-3-7-8 0,3-3-29 16,-5-1-9-16,-1-4-46 0,-5-3-106 0</inkml:trace>
  <inkml:trace contextRef="#ctx0" brushRef="#br0" timeOffset="101043.6">32391 8113 29 0,'0'0'398'15,"0"0"-343"-15,0 0-15 0,0 0 6 16,0 0-2-16,60-6-8 0,-32 21 2 0,0 3-5 16,-3 5-1-16,0 3-2 15,0 5-4-15,-7 2-7 0,-4 4-3 0,-6 3-3 16,-5 2-4-16,-3-2-1 16,-3-1 0-16,-6 0-2 0,-6-2-1 0,-2-1-2 15,-2-4-1-15,-2-1-2 0,2-3 1 16,-1-3 2-16,3-3-1 0,1-4-1 15,7-6 0-15,3-3-1 0,3-5 0 16,2-3 1-16,1-1-1 0,0 0 0 16,0-6-12-16,0-7-23 0,1-2-44 15,1-4-57-15,1-2-209 16</inkml:trace>
  <inkml:trace contextRef="#ctx0" brushRef="#br0" timeOffset="122420.08">25903 14493 301 0,'0'0'51'16,"0"0"-15"-16,-2-74 12 15,-7 46 2-15,-3 2-16 0,-6-3-1 16,0 2-12-16,-2 4-5 0,-2 5-8 0,-3 3 2 16,3 7 1-16,1 5 2 0,-3 3 1 15,1 5 1-15,1 9-3 0,-1 7-4 16,0 8-1-16,-2 8 0 16,4 10 1-16,2 6 1 0,2 5-2 0,4 2 2 15,3 3-2-15,8-3 2 0,2-1-3 16,12-7-2-16,4-5-2 0,5-7-2 15,7-9 0-15,3-8 0 16,3-10 1-16,2-7 1 0,3-6 7 0,4-13 9 16,1-9 5-16,-4-8-3 15,-2-4-1-15,-6-5-5 0,-8-2-1 0,-6-3 0 16,-10 0 3-16,-2-3-2 0,-6-2-8 16,-10-3-3-16,-6 1-1 0,-9 1 0 15,-3 4-2-15,-6 9 1 0,0 8-1 16,0 11-2-16,-1 9-19 0,2 9-10 0,-2 6-14 15,3 9-13-15,1 3-4 0,2 4-8 16,8 2-3-16,2 1-15 0,6 1 5 16,1 2-15-16,5 0 35 0,0 0 5 15,1-2 22-15,-2-1 22 0,2-1 14 16,0-8 2-16,1-6 29 0,3-4 28 16,1-2-7-16,1-4 2 0,0 0-2 15,0 0 13-15,4-4-10 0,9-3 6 16,6-4-16-16,9-1-8 0,0 0-2 15,0 4-10-15,3 3-1 0,0 4-3 0,0 1-2 16,0 8-1-16,-3 8-6 16,-1 5-3-16,-1 6-2 0,-3 5 1 0,-3 2 2 15,1 0 4-15,-1 1-5 0,-1 0-3 16,0 1-5-16,2-2-1 0,2-6 0 16,0 1 1-16,2-10-1 0,1-2 1 15,0-8 1-15,-3-6-2 0,3-3 2 16,-5-7 3-16,0-8 1 0,-5 1 5 15,-2-5-4-15,-2 0 0 0,-9-2-2 16,-1-4-3-16,-2-1 1 0,-2-6-3 16,-1-5 0-16,0-5-17 0,3 0-20 15,4-5-46-15,10-2-48 0,1 6-159 16</inkml:trace>
  <inkml:trace contextRef="#ctx0" brushRef="#br0" timeOffset="122934.16">26582 14202 195 0,'0'0'175'0,"0"0"-137"15,7-51 13-15,-5 39 18 0,1 2-14 16,-2 1-19-16,-1 1-1 15,1 6-3-15,-1 0-2 0,0 2-1 16,0 0-9-16,0 1-6 0,-7 6-4 0,-4 7-4 16,-7 10-3-16,-6 10-2 0,-2 10 3 15,0 6 4-15,1 7 0 0,4 6-2 16,3 3 1-16,0-1 1 0,6 0 1 16,4-4-3-16,2-4-3 0,6-4-1 15,6-4 0-15,6-4 0 0,5-4-2 16,4-3 0-16,6-4 0 0,4-5 1 15,6-1 1-15,0-9 3 0,-2-5 6 16,0-3 0-16,-5-6-2 0,-5-4 0 0,-6-1-6 16,-3-8-1-16,-5-5 0 15,-2-2-2-15,0-5-6 0,1-5-39 16,-3-6-59-16,0-1-99 0</inkml:trace>
  <inkml:trace contextRef="#ctx0" brushRef="#br0" timeOffset="123256.75">26900 14537 196 0,'0'0'231'0,"0"0"-160"0,0 0-15 16,0 0-13-16,0 0-4 0,0 0 8 15,0 0-8-15,0 0-4 16,61 36 3-16,-37-34-10 0,0-1-3 0,2-1-3 16,-1 0-1-16,-7-1-6 15,-2-1-6-15,-8 0-5 0,-1 1-3 0,-5 1 0 16,0 0-1-16,-2 0 0 0,0 0-1 15,0 0-26-15,0 0-24 0,5 0-44 16,4-4-31-16,1-2-115 0</inkml:trace>
  <inkml:trace contextRef="#ctx0" brushRef="#br0" timeOffset="123731.74">27564 14466 179 0,'0'0'155'0,"0"0"-105"16,0 0 3-16,0 0 14 0,-3-54-6 15,-1 43-22-15,-2 1-12 0,0 5-4 16,0-2 1-16,-1 4-2 0,0 1 1 16,-3 2-2-16,-1 0-6 0,-4 7-7 15,-6 7 0-15,-1 5 0 0,0 1 2 16,0 8-4-16,-2-1 0 0,3 2-1 0,2-2 0 15,2 1-2-15,5-3-2 0,3-5 0 16,6-1 0-16,3-4-1 0,1-2 0 16,8-3-1-16,1-2 1 0,6-5 0 15,1-2 0-15,5-1 2 0,3-5-2 16,-3-7-1-16,0-1-1 0,-2-3-1 0,-3-2 3 16,-4 2-1-16,-1-3 1 0,-4 1 1 15,0-2 0-15,-3-3 1 16,-1 0 0-16,0 1 4 0,0 4 5 15,-1 1 3-15,-1 9-1 0,0 3 0 16,-1 2-3-16,-1 3 0 0,0 2-5 16,1 8-5-16,3 7 0 0,-1 5 0 0,0 2 1 15,0-1 3-15,1 1-1 16,3-4 1-16,1-2-3 0,3-2 0 0,1-2-1 16,2-2 1-16,-1-2-1 0,2-2 0 15,-1-4-17-15,-1-2-16 0,1-2-14 16,0-3-33-16,0-6-18 0,-2-4-63 15,1-1-96-15</inkml:trace>
  <inkml:trace contextRef="#ctx0" brushRef="#br0" timeOffset="124047.75">27696 14134 340 0,'0'0'49'0,"0"0"12"0,0 0-16 15,0 0 3-15,0 0 1 0,74 27-5 0,-48-6-5 16,1 3-4-16,-1 6-6 0,-2 0-1 16,-3 2 0-16,-4 3-10 0,-4 1-9 15,-3 2 0-15,-7-2-2 0,-2 5-3 16,-1 0-2-16,-3-1 0 0,-4 0-1 16,-1-3-1-16,-3 0 0 0,0-3 0 15,-2-4 1-15,-1-3-1 0,-3-2 0 16,1-2 0-16,-4-2 1 0,1-2-1 15,0-6 0-15,2-1 1 0,4-6 0 0,0-1 0 16,-1-2-1-16,4-2 1 0,2-1 0 16,-1-1-1-16,3-7 0 0,4-6-37 15,1-6-64-15,1-4-128 0</inkml:trace>
  <inkml:trace contextRef="#ctx0" brushRef="#br0" timeOffset="124517.7">28777 14633 195 0,'0'0'196'16,"0"0"-134"-16,0 0-3 0,0 0 18 15,0 0-29-15,0 0-8 0,0 0-8 0,0 0-7 16,-5-7 0-16,11 7-3 16,5 0-3-16,7 0 0 0,4 0 5 15,6 0-2-15,-2 1-3 0,3 1-1 16,4-2-3-16,-2 0 0 0,2-2-1 16,-6-2-6-16,-3 0-2 0,-5 0-1 15,-3-1-3-15,-3 2-1 0,-4 0-1 16,-1 1 0-16,-6 1 0 0,0 1-20 15,-2 0-21-15,0 3-22 0,0 1-31 16,0 4-16-16,0 2-18 0,-5-3-62 16</inkml:trace>
  <inkml:trace contextRef="#ctx0" brushRef="#br0" timeOffset="124737.51">28786 14762 233 0,'0'0'138'0,"0"0"-75"16,0 0-4-16,0 0-8 0,0 0 6 15,0 0-6-15,76 39 8 0,-31-39-7 0,4-1-3 16,-2-5-18-16,-3 1-4 0,-7-1-2 16,-6 2-7-16,-4 1-3 15,-8-1-7-15,-4 1-5 0,-2 2-1 0,-9-1-2 16,-3 2 0-16,-1 0-1 16,0 0 1-16,-1 0 0 0,-1 0-10 15,-6 0-19-15,-2 0-16 0,-3 3-27 16,-2 0-21-16,2-3-30 0,1 0-119 0</inkml:trace>
  <inkml:trace contextRef="#ctx0" brushRef="#br0" timeOffset="127636.38">30087 14359 138 0,'0'0'183'0,"0"0"-148"0,0 0-10 16,-6-54 18-16,-4 46 5 16,2 2-19-16,-4 1-13 0,-3 3-3 0,-4 1 0 15,-3 1 0-15,-2 7 2 16,1 3 2-16,-3 5 1 0,2 2-1 15,-2 6-1-15,5 6-1 0,-2 3-1 16,3 4-3-16,4 2-1 0,7 1-3 0,1-2-1 16,6 1-4-16,2-6 2 15,3-2-1-15,9-2 0 0,5-3-1 0,3-2 1 16,9-6-1-16,4-2 0 0,6-5 1 16,3-1-2-16,-5-5 2 0,5-3 1 15,-5-1 2-15,-2-2 1 0,-2-7 0 16,-5-1 1-16,-3-3-2 0,-5-3 0 15,-3 0 1-15,-5-2-3 0,-1-1-2 16,-7-2 0-16,-4-1-1 0,0-3 1 16,-5-1-2-16,-8-5 0 0,-2-1 0 15,-2-3-6-15,0 0-2 0,-5-1 1 16,1 2 2-16,4 8 0 0,0 2 4 16,3 6 1-16,0 2 0 0,2 3 0 15,-3 1-1-15,-1 2 1 0,-1 2 0 0,-2 0 0 16,-2 2 0-16,-2 2 0 15,5 1 0-15,1 0 0 0,5 1 0 16,6 0 0-16,3 1 1 0,2-1 1 0,1 2 5 16,0 0 0-16,0-1-2 15,0 1-1-15,0 0 0 0,0 0-3 16,1 2-1-16,3 5-1 0,3 5 1 16,1 7 1-16,4 3 9 0,-3 4 4 0,3 8 2 15,-4 0 2-15,2 7 0 16,1 5-2-16,-6 4-2 0,6 4-3 15,-4 2-2-15,2 2 0 0,-1-1-1 0,4-2-2 16,-3-2 0-16,1-3-5 0,1-1 0 16,-5-5-1-16,1-4 0 0,1-2 1 15,-4-9-1-15,1-1 1 0,-1-5 0 16,-2-3-1-16,0-5 0 0,-1-6 0 16,-1-1 0-16,1-6 2 15,-1 0-2-15,0-2 0 0,0 0 2 16,-2-6 1-16,-3-3-3 0,0-2-4 15,1-1-20-15,4-4-20 0,0-6-33 16,5-6-64-16,4 1-136 0</inkml:trace>
  <inkml:trace contextRef="#ctx0" brushRef="#br0" timeOffset="128120.3">30917 14331 118 0,'0'0'226'0,"11"-51"-204"0,-11 37 3 16,0 2 36-16,-5 3-9 0,-2 4-13 15,-1 2-7-15,-4 2-9 0,-2 1-5 16,-6 5-6-16,-2 9 0 0,-2 8 2 16,0 6 2-16,-4 12-4 0,2 5-3 15,2 8 4-15,2 1 1 0,0 4 0 16,6 0 0-16,4-3 2 0,3-1-1 15,7-5-2 1,2-4-4-16,4-3-1 0,9-5-3 0,4-1-3 0,1-10 0 16,10-1 2-16,0-5 1 0,5-4 2 15,6-2 3-15,-3-10 0 0,0-1 0 0,-3-3-2 16,-5-3-2-16,-6-3-1 16,-5-4-2-16,-5-1-3 0,-3 2 2 0,-4-4-2 15,-2-1-15-15,-3-1-22 0,1-2-30 16,1-4-15-16,0-2-29 15,5-4-96-15,0 4-151 0</inkml:trace>
  <inkml:trace contextRef="#ctx0" brushRef="#br0" timeOffset="128641.85">31233 14537 75 0,'0'0'189'0,"0"0"-141"0,0 0-8 0,0 0 11 16,0 0 1-16,0 0-18 0,0 0-7 15,-6-55 5-15,0 50-5 0,-4 0-6 16,-3 2-6-16,0 2-4 0,-3 1 2 16,2 0 1-16,-3 4 4 15,2 4-2-15,-1 3-1 0,2 4-1 0,-2 2-3 16,2 7-1-16,-1 2 1 0,0 5-1 15,1 1-2-15,3-2-2 0,2 2-3 16,3-7 1-16,5-3-3 0,1-4 0 16,7-4 0-16,4-1-1 0,4-5 0 15,5-2 0-15,0-6 1 0,3 0 0 16,-1-4 0-16,-3-6-1 16,-4-2 0-16,-1-1 1 0,-8-1-1 0,2-3 1 15,-4-1 1-15,-2 0-2 16,0 0 1-16,-1-2 0 0,-1 1 2 0,2 1-1 0,-2 3 2 15,0 2 4-15,1 4 4 16,0 5-1-16,-1 1-1 0,0 3-2 0,0 0 0 16,0 0-6-1,3 7-2-15,1 5-1 0,0 3 1 0,0 3 2 16,5 1 2-16,-2-3 2 0,3 1 0 0,-1 1-1 16,4-4 0-16,1-2 0 0,1 0-1 15,1-4-3-15,0-3-1 0,-3-2 1 16,2-2-1-16,-3-1-1 0,2 0-22 15,-1-1-20-15,-3-6-37 0,-3 0-28 16,0-3-96-16,-1 0-125 0</inkml:trace>
  <inkml:trace contextRef="#ctx0" brushRef="#br0" timeOffset="128955.73">31388 14286 14 0,'0'0'357'0,"0"0"-311"15,0 0 30-15,0 0-10 0,0 0-10 16,0 0-26-16,0 0-4 0,57-34-4 16,-27 42 7-16,3 7-1 0,0 1 1 15,0 2-5-15,-1 9-6 0,-3 1-1 16,-5 5-5-16,-5 4-3 0,-5-1-3 16,-6 3-1-16,-5-3-2 15,-3 5-1-15,-8-2-1 0,-2-1 1 0,-3-3-1 16,-2-2 0-16,-1-3 0 0,0-5-1 0,0-1 0 15,1-4 0-15,0-3 0 16,7-5 1-16,1-5 1 0,3-3 7 16,3-1-2-16,1-3-3 0,0 2-2 15,0-1 0-15,0-1 0 0,0 0 1 16,-1-1-2-16,0-3-1 0,-1-1-12 0,0-3-27 16,-4 0-40-16,0-5-51 0,0-1-167 15</inkml:trace>
  <inkml:trace contextRef="#ctx0" brushRef="#br0" timeOffset="139300.27">24815 13977 174 0,'0'0'279'15,"0"0"-261"-15,0 0-2 16,0 0 25-16,0 0-4 0,0 0-14 15,0 0-15-15,0 0-4 0,0 0 11 0,3 80 10 16,0-34-2-16,1 12 3 0,0 7 3 16,-2 5-1-16,4 6-1 0,2-1 1 15,-2 3-8-15,4-1-5 0,-3-2-4 16,4 2-3-16,-3-3 0 0,0 3 3 16,-3 0-2-16,-4-2-7 0,-1-2-2 0,-5-7 1 15,-4-2 0-15,0-3 3 16,-4-2-3-16,2-6 5 0,1-7 2 0,-1-5-2 15,6-5-3-15,0-9-2 16,2-3 1-16,2-9-2 0,1-8-1 16,-1-4-10-16,1-3-13 0,0-12-7 0,-1-8-8 15,1-12-33-15,2-10-23 0,2-11-59 16,1 2-48-16</inkml:trace>
  <inkml:trace contextRef="#ctx0" brushRef="#br0" timeOffset="140524.41">24818 13873 199 0,'0'0'59'0,"0"0"-55"15,-35-54 2-15,30 49 26 0,0 2 16 16,1 1-7-16,4 1 2 0,0-1-10 15,0 2-8-15,0 0-2 0,4 0-10 0,5 1-4 16,6 2 7-16,6 1 7 16,9 1 2-16,6-1-4 0,7-1-2 0,5 0-1 15,4 0 1-15,1 1-6 16,7-2-5-16,5 1-6 0,7-2-1 16,9-1 1-16,9 0 0 0,4 0-1 0,6-1 0 15,1-2 2-15,4 1 0 16,6-4-1-16,3 2 0 0,2 0-2 15,3 1 0-15,2-2-2 0,1 1 2 0,1-1 0 16,5 1 2-16,3 0-1 0,3 0 2 16,4 0-3-16,1 0 0 0,5 2 0 0,-6-1 6 15,3 3-1-15,-3 0 1 16,2 0-2-16,-1 0-3 0,3 3-1 16,-3 3 1-16,3 0 1 0,-3 1 1 15,6 0 1-15,-3 0-4 0,0-2-7 16,-2-1 7-16,-3 1 2 0,-3 1 0 0,-4-1 1 15,-4 0-3-15,2 0 0 16,-6-1-2-16,3 1 2 0,-7-1 0 16,4 1 2-16,-2-1-1 0,-3 2 0 0,3-2-1 15,-2 0-5-15,0 1 5 0,-2 1 2 16,-2 1 3-16,-1 1 1 16,-6 0-1-16,-1 0-1 0,-5-1-3 0,-4 0 0 15,-7-2-1-15,-6 4 3 16,-6-2 0-16,-11 1 3 0,-6 0 1 0,-10 1-2 15,-11-1-1-15,-4 0-2 0,-8-2 1 16,-4 2 2-16,-5 2 0 0,-1-2 2 16,-3 2-1-16,-3-1-3 0,-2 3 1 0,0 0 1 15,-4 1-2-15,-2 3-2 0,0 2 3 16,-3 2 0-16,-1 5-3 16,0 1 3-16,-4 5-2 0,-1 1 0 15,-1 5 1-15,-2 4-1 0,1 3 2 16,-1 4-2-16,1 1 1 0,1 3-1 15,1 2 0-15,1 0-1 0,2 4 0 16,0-1-1-16,0 2 3 0,2 2-2 0,0 0-1 16,1-1-2-16,2-1 2 0,0-1 0 15,1 1 1-15,-1-4-1 0,2 0 1 16,-3-4 0-16,0-1 0 16,-1-2 0-16,-1-7 3 0,-1-1-2 0,-5-3 0 15,-3-4 0-15,-1-1 0 0,-6-5-1 16,-1-2 1-16,-6-1-2 0,-4 0 1 15,-5-4 1-15,-5 0-2 0,-3-4-2 16,-8-3 1-16,-5-3 0 0,-8-2-1 16,-5-3 2-16,-6 0 0 0,-9-3 0 15,-5-1 0-15,-6-1 1 0,-6 0 0 16,-2-1 0-16,-5-3 1 0,-5 0 0 16,-5 0-1-16,-1-1-1 0,-3 1-7 0,-7-1 7 15,3-1 1-15,-6 2 0 16,5-3 1-16,-3 1 1 0,-3-2-1 0,-1 2-2 15,-2-1-6-15,-1-2 5 0,1 4 1 16,-1-2 2-16,2 0-1 0,-2 0-1 16,0 1 0-16,3-1-9 0,0-1 9 15,3 0 2-15,1-1 2 0,3 2-3 16,-1-2-1-16,2 0-2 0,0 2 1 16,2 0 0-16,3 1 1 0,-1 0 1 15,2 2 2-15,-1 1-3 16,1-1 0-16,0 0-7 0,1-1 6 0,-1-1 1 15,3 1 3-15,2-2-1 0,1 2 0 16,0-2 0-16,1 1-2 0,1 4-4 16,-1-3 2-16,2 3 2 0,2 0 2 15,1 2-1-15,-1 0 1 0,1 0-2 16,1 0 0-16,0 0-6 0,1 2 6 16,-1 1 0-16,3 1 1 0,3 0 1 15,1 0 0-15,7 0 0 0,0 1 1 0,5 0-3 16,7-1-6-16,4-3 6 0,8-1-1 15,6 0 1-15,9 0 0 0,6-2-11 16,0-3-31-16,-3-4-59 0,-7-1-72 16,-1-3-297-16</inkml:trace>
  <inkml:trace contextRef="#ctx0" brushRef="#br1" timeOffset="150292.27">8783 1320 202 0,'0'0'209'0,"0"0"-195"15,-43-61-2-15,19 48 22 0,-4 5 2 0,-4 2-7 16,0 2-12-16,-3 2-1 16,3 2-3-16,0 6-1 0,1 6 1 15,1 4-2-15,0 10 0 0,0 7-2 0,0 6 0 16,0 5 7-16,1 6 3 0,6 1-1 15,7 0-7-15,5 2-2 16,9-2-3-16,3-4-4 0,11-6 1 0,5-6 3 16,4-8-6-16,3-7-1 0,4-6 1 15,2-6 2-15,3-8 2 0,3-2-1 16,2-10 12-16,3-6 4 0,-4-5-3 16,-4-3-5-16,-5-3 0 0,-9-1 0 15,-5 0 0-15,-8 0-2 0,-6-1 1 16,-4-3 0-16,-11 3-1 0,-4 0-7 0,-8 5-2 15,-2 9-1-15,-3 3-19 16,0 10-13-16,-1 4-23 0,-4 2-9 16,4 9-18-16,-1 3-46 0,2 5-10 0,-1-2 18 15,7-1-111-15</inkml:trace>
  <inkml:trace contextRef="#ctx0" brushRef="#br1" timeOffset="150561.29">8215 1627 79 0,'0'0'86'0,"0"0"-19"0,0 0 10 16,0 0 13-16,0 0-23 0,0 0-19 0,0 0-6 15,0 0-2-15,53-17-9 16,-39 17-7-16,1 0-1 0,3 6-7 16,5 4-1-16,3 3 3 0,-2 4 0 15,5 3 0-15,0 2 3 0,0 0-3 16,-3 3-3-16,2 0-5 0,-1 1-2 16,-2-1-3-16,1-1-2 0,-2-3-1 15,2 0 2-15,0-5-1 0,0-4 0 0,-1-4-3 16,-1-4 2-16,-1-4 0 15,-1-4 2-15,-3-6 0 0,0-2 1 0,-4-4-1 16,-2-1-4-16,-5-1 1 16,-2-2 1-16,0-2-1 0,-2-3-1 0,1 2-18 15,3-3-14-15,5 4-25 0,6-2-21 16,3 0-43-16,4 1-121 0</inkml:trace>
  <inkml:trace contextRef="#ctx0" brushRef="#br1" timeOffset="150842.84">9329 1297 312 0,'0'0'172'0,"-19"-51"-142"16,12 42 13-16,-1 0 34 0,-3 2-25 0,1 2-12 15,-2 2-7-15,-1 3-9 16,-2 0-1-16,-6 8-11 0,-2 6-7 0,-8 8-2 16,4 7 1-16,-3 9 1 0,1 6 3 15,3 6-3-15,3 4 0 16,4 5 3-16,8 1-4 0,7 0-1 0,4-2 4 15,9-7-4-15,9-2 0 16,5-5-3-16,0-3 2 0,6-3-1 0,1-6-1 16,1-1-1-16,-2-5 1 0,-1-3 1 15,0-7-1-15,-5 0 1 0,0-8 0 16,-4-2-1-16,-4-6 2 0,-3 0-1 16,-3-3-2-16,4-4-7 0,-1-9-31 15,3-3-59-15,-1-9-43 0,-1 2-168 16</inkml:trace>
  <inkml:trace contextRef="#ctx0" brushRef="#br1" timeOffset="151211.81">9462 1657 312 0,'0'0'197'16,"0"0"-147"-16,0 0-5 0,0 0-6 15,0 0-13-15,0 0-9 0,66-2 6 0,-33 7 8 16,1-2 3-16,-1 1-6 16,-8 0-4-16,-2 1-10 0,-2-3-1 15,-5 0-7-15,-3-2-2 0,-1 0-3 0,0 0-1 16,-2-2 1-16,0-1-1 0,8-2-9 16,2-1-37-16,8-2-34 0,9-2-54 15,3-1-88-15,-2 2-102 0</inkml:trace>
  <inkml:trace contextRef="#ctx0" brushRef="#br1" timeOffset="151662.11">10254 1506 268 0,'0'0'164'16,"0"0"-120"-16,0 0 30 0,0 0-9 15,-54-47-29-15,43 39-1 0,1 1-6 16,-4 0-5-16,2 3-4 0,-3 1 1 0,0 1-1 15,-3 2-8-15,-3 3-2 0,1 8-2 16,-6 7-2-16,-3 6-1 0,2 4-2 16,-2 2 3-16,5 6 2 0,4-4-2 15,7-1 0-15,6-2-2 0,5-4-3 16,2-5-1-16,9-3-1 0,4-1 1 16,7-7-1-16,4-4 1 0,7-4 0 15,4-4 0-15,4-5 2 0,-2-10-2 16,-3 1 0-16,-6-2 0 0,-8-1 1 15,-3 2-1-15,-6 2 1 16,-2-2 1-16,-5 4 1 0,-1-1-1 0,-2 5 1 16,-1 3 1-16,0 4-2 0,0 3 0 15,0 0 2-15,0 1-4 0,1 8 0 16,2 3-10-16,1 5 8 0,1 4 2 16,4 0 2-16,1 1-2 0,1-1 2 15,5-5-1-15,1 0 0 0,3-1 0 0,2-6-1 16,-1-4 1-16,4-3-1 0,-1-2-12 15,-2-6-13-15,-2-3-27 0,2-6-13 16,-5-2-9-16,-7-2-17 0,-1-3-40 16,-6-1-22-16,-3 3 4 0</inkml:trace>
  <inkml:trace contextRef="#ctx0" brushRef="#br1" timeOffset="151877.76">10429 1364 279 0,'0'0'38'0,"-2"-61"12"0,4 54 38 0,3 3-30 16,4 4-21-16,3 3-16 0,9 5-3 15,2 4-3-15,5 5 0 0,2 3 11 16,-4 4 6-16,0 2-6 0,-1 5-1 16,-2 4-1-16,-5 5 4 0,-8 2-5 15,-4 4-4-15,-6 3-4 0,-2 1-6 16,-10-3-2-16,-5 0-2 16,-2-5-4-16,-7-1 1 0,0-4 0 15,-2-5-1-15,-2-8 0 0,3-1 0 0,2-4-1 16,6-6-1-16,0-3-22 0,5-7-25 15,4-3-28-15,9-12-45 0,1-4-195 16</inkml:trace>
  <inkml:trace contextRef="#ctx0" brushRef="#br1" timeOffset="152245.24">11269 1527 573 0,'0'0'9'16,"0"0"4"-16,0 0 26 16,0 0 2-16,0 0-19 0,0 0-5 15,53-11-2-15,-32 11 1 0,7 0-2 16,1 0 2-16,0 0-5 0,3-2-3 16,-1 0-6-16,-1-1 1 0,0 0-1 15,-4 0-2-15,0 2-2 0,-2 0-19 16,-1 1-37-16,-4 0-33 0,-8 0-52 15,-6 1-64-15</inkml:trace>
  <inkml:trace contextRef="#ctx0" brushRef="#br1" timeOffset="152380.29">11262 1687 306 0,'0'0'152'16,"0"0"-128"-16,0 0 1 0,0 0 31 15,0 0-15-15,0 0-8 0,63 30-7 16,-26-30-3-16,8-3-6 0,6-4-5 15,8-2-6-15,-2-2-4 0,6 0-2 16,-1-5-54-16,-8 1-160 16</inkml:trace>
  <inkml:trace contextRef="#ctx0" brushRef="#br1" timeOffset="152780.82">12424 1378 194 0,'0'0'208'0,"0"0"-159"15,-8-52 3-15,7 47 17 16,1 4-14-16,0 0-16 0,0 1-1 0,0 0-12 16,0 4-10-16,-1 8-9 0,1 6-1 15,0 9 5-15,0 5 15 16,0 3-1-16,0 5-2 0,0 3-4 0,0 2-2 16,0-1 2-16,-2 1-5 15,0-6-5-15,-3-2-7 0,1-6 0 0,1-4 0 16,-1-6-1-16,1-3-1 0,1-6-9 15,2-3-20-15,0-5-15 16,6-4-28-16,1 0 3 0,5-7-14 16,0-6-40-16,-3-3-69 0,-2 0-92 0</inkml:trace>
  <inkml:trace contextRef="#ctx0" brushRef="#br1" timeOffset="153014.57">12331 1399 437 0,'0'0'19'0,"4"-60"17"0,6 49 26 15,0 3-7-15,6 2-19 0,4 0-2 16,4 2-11-16,6 4-3 0,1 0-1 16,-2 1 8-16,-2 7-1 0,-8-1-8 15,-5 3-10-15,-3 1-3 0,-5 0-2 16,-5 5-3-16,-1 0 1 0,-7 3 0 16,-7 3 3-16,-6-2-4 0,-1 0 2 15,-1-4 0-15,2-3 0 0,4-2-1 16,2-6 1-16,3-2-2 0,4-2 0 15,1-1-7-15,2 0-11 0,4-5-25 16,8-3-11-16,5-6-50 16,6 2-150-16</inkml:trace>
  <inkml:trace contextRef="#ctx0" brushRef="#br1" timeOffset="153374.22">13103 1267 162 0,'0'0'314'0,"0"0"-278"16,0 0-3-16,0 0 46 0,-23-51-31 15,9 45-14-15,1 3-12 16,-7 3-6-16,-2 0-5 0,-2 12-4 0,-5 3-4 16,0 8-1-16,-2 8 3 0,1 7 6 15,3 6 3-15,-1 6-3 0,7 2-2 16,5 7 0-16,4 1-4 0,10 1-2 15,2-5 0-15,12-7-2 0,3-7 0 16,6-4-1-16,2-6 0 0,4-6 0 16,0-3 0-16,2-3 0 0,1-4 1 0,1-5-1 15,-1 4 0-15,-5-8 1 16,0-3 1-16,-6-1-1 0,-2-2-1 16,-4-1 2-16,-6 0-1 0,-2 0 0 0,-3 0 0 15,-1-1-1-15,-1-2 4 0,-1 0-1 16,-6-3-3-16,2 1-11 0,-6-3-30 15,3-4-40-15,-3-1-99 0,3-4-346 16</inkml:trace>
  <inkml:trace contextRef="#ctx0" brushRef="#br1" timeOffset="154736.62">13260 1420 351 0,'0'0'46'0,"0"0"-14"0,-15-53 9 0,14 44 18 16,1 3 6-16,0 1-25 0,0 3-2 15,1-1-9-15,1 3-8 16,4 0-7-16,2 6-8 0,5 8-3 0,5 4 4 15,2 4 10-15,6 4 9 16,-2 4-5-16,2 1-7 0,-4 3-2 0,5-1 1 16,-5-2-3-16,-2-1 0 15,0-1-2-15,-1-2-2 0,-4-4-3 16,-4-2 1-16,0-4-2 0,-4 0 0 0,0-3-2 16,-4-3 1-16,-1-3-1 0,-1 0 0 15,-1-4-2-15,0-1-19 0,0-1-18 16,0-2-32-16,-1 0-12 0,-1-9-21 15,1-3-83-15</inkml:trace>
  <inkml:trace contextRef="#ctx0" brushRef="#br1" timeOffset="154983.76">13555 1386 237 0,'0'0'157'0,"0"0"-131"15,0 0 20-15,0 0 34 0,0 0-34 16,0 0-24-16,0 0-2 0,-60-8-1 15,44 27 2-15,-3 5-1 0,0 6 2 16,-2 3-2-16,-4 2-6 0,2 5-1 16,-3-1 2-16,3-1-1 0,1 1-4 15,-1-7-4-15,6-3 0 0,-1-5-2 16,4-3-2-16,3-3-2 0,3-5 2 0,2-3-1 16,1-4-1-16,2-3 0 15,3-1 0-15,0-2-12 0,8-2-38 16,5-7-9-16,8-4-33 0,8-4-61 15,-1-1-127-15</inkml:trace>
  <inkml:trace contextRef="#ctx0" brushRef="#br1" timeOffset="155416.26">13736 1265 483 0,'0'0'15'0,"0"0"15"16,0 0 37-16,0 0-29 0,0 0-27 16,0 0-4-16,0 0 0 0,0 0 11 15,43 30 10-15,-23-11 0 0,2-1-9 16,4 1 0-16,0 1 1 0,3-4-4 16,4 4-3-16,1-6-3 0,-1 0-2 15,1 3-2-15,-3-4-3 0,0 0 1 16,-1-3-1-16,-5-1-2 0,-5 0-1 15,-3-3 4-15,-7-2-4 0,-5 0 0 16,-4-2-2-16,-1 2 2 0,0 1-1 16,-7 1 0-16,-3 7 1 0,-9 3 2 0,-4 3 0 15,-6 5-1-15,-2 0 0 0,0 3-1 16,-1-3 0-16,2 2-1 0,1-2 1 16,1-1 0-16,-1-3 0 0,5-1 1 15,-1-3 0-15,4-2 4 0,4-3-1 16,2-2-1-16,5-3 0 0,3-2 1 15,3-2-2-15,3-1-1 0,1-1 0 16,0 0 1-16,0 0 0 0,0-3-2 16,4-3-17-16,8-5-31 0,5-4-69 15,3-1-94-15</inkml:trace>
  <inkml:trace contextRef="#ctx0" brushRef="#br1" timeOffset="155838.54">14447 1539 357 0,'0'0'141'0,"0"0"-102"16,0 0 27-16,0 0-20 0,0 0-15 15,0 0 0-15,0 0-1 16,0 0-15-16,55 3 4 0,-20 3-1 0,5-3-1 15,3 0 0-15,-2 0-4 0,0-2-1 16,-6 0 0-16,-2-1-1 0,-4 0 1 16,-8 0-3-16,-4 0 0 0,-8 0-4 15,-4 0-4-15,-4 0 1 0,-1 0-1 16,0 0 0-16,-1 0-1 0,0 0-12 0,0 0-17 16,1 0-19-16,2-5-35 15,9-1-35-15,4-3-120 0</inkml:trace>
  <inkml:trace contextRef="#ctx0" brushRef="#br1" timeOffset="156317.47">15230 1466 416 0,'0'0'49'15,"0"0"-28"-15,0 0 43 0,0 0-7 16,-6-59-21-16,1 42-1 0,-2 3-4 0,-1 0-11 15,-4 1-4-15,1 1-1 0,0 3 1 16,-1 1 1-16,-2 3-7 0,-2 4 0 16,-1 1-3-16,-2 0-2 0,-2 6-3 15,-1 5 0-15,-1 5 1 0,-1 4-3 16,2 2 2-16,3 2 2 0,4 1 1 16,4 1 0-16,3-2-1 0,7 1 0 0,1-4 1 15,1-1-4-15,7-2 0 16,4-3 2-16,3-3-1 0,2-3-1 15,2-4-1-15,5-5 3 16,1 0 1-16,0-8-2 0,2-6 1 0,1-1 1 0,-2-2-2 16,-3-4-2-16,-2 2 0 15,-2-1 0-15,-4 1 0 0,-4-1 1 0,-2 1 2 16,-4 2-2-16,-3 2 2 16,-2 3-2-16,0 7 0 0,0 3 2 0,0 2-3 15,0 0 0-15,0 0-1 16,-1 6 1-16,0 7-3 0,-1 2 2 15,1 2 1-15,1 1 4 0,3 0-1 0,6-1-1 16,4 2 0-16,5-2 0 0,3-2 0 16,2 2-2-16,2-6 2 0,1-2-1 15,0-4-1-15,-3-3-11 0,3-2-17 16,-6-1-25-16,-1-5-29 0,-4-3-20 16,-3-2-54-16,-3-3-109 0</inkml:trace>
  <inkml:trace contextRef="#ctx0" brushRef="#br1" timeOffset="156604.25">15417 1169 259 0,'0'0'182'0,"0"0"-168"0,0 0 2 16,73-14 15-16,-43 26-2 0,4 5 7 16,0 3 3-16,1 8-9 0,-3 0 5 15,-3 7-2-15,-5 1-3 0,-4 2-7 16,-8 1-4-16,-5 2-1 0,-7 4-9 15,-2 3-5-15,-9 6 2 0,-8-2-1 16,-7-2-5-16,-2-6 1 0,-7-6-1 16,-1-5 1-16,-1-4 1 0,0-4-2 15,4-4 3-15,1-4-2 0,7-5 0 16,5-4-1-16,8-3 1 0,5-4 0 16,0-1 1-16,4-5-1 0,0-3 4 0,3-2-5 15,0-4-10-15,4 1-28 0,4-1-19 16,-3 0-46-16,0 0-128 0</inkml:trace>
  <inkml:trace contextRef="#ctx0" brushRef="#br1" timeOffset="159216.85">9996 3155 132 0,'0'0'29'16,"0"0"64"-16,0 0-52 0,0 0 5 16,0 0 3-16,0 0-23 0,0 0-6 15,0 0-1-15,16-4-7 0,4 2-2 0,5 1-1 16,6-2-3-16,8 3-3 0,1-1-1 15,8 1-2-15,4 0 3 0,8 0-2 16,6 0-1-16,4-1 0 0,9-1 1 16,4-1 0-16,10-2-1 0,7 0 0 15,9 2-2-15,9-1 2 0,9 0 0 16,5 0 0-16,2 1 1 0,6 1 1 16,5-2-2-16,5-1 0 0,9 1 1 0,2 0-2 15,2-2 2-15,8-1 0 16,-1 1 3-16,5 0 2 0,2 0-4 15,-1 1 8-15,5 1 3 0,-3-1 4 16,2 4-2-16,-3 0-8 0,-4 0 1 0,-5-1 0 16,-7-1-5-16,-9 2 0 15,-10-4-2-15,-10 4 0 0,-14-2 1 16,-16 3 3-16,-14 0-1 0,-13 0-3 0,-13-1-1 16,-13-3-1-16,-14 2 1 0,-13-1-8 15,-16-1-36-15,-11-1-19 16,-21-5-41-16,-11-2-111 0</inkml:trace>
  <inkml:trace contextRef="#ctx0" brushRef="#br1" timeOffset="160248.44">10639 3013 180 0,'0'0'26'15,"0"0"39"-15,0 0-42 0,0 0-15 16,0 0 4-16,0 0 14 0,0 0 2 16,55 26-7-16,-34-22-2 0,5-3 2 15,-1 1-4-15,2-2-1 0,7 0-7 16,-2-1 0-16,2-5 0 16,1-1 0-16,-1-5-2 0,3 1 2 0,-3-2 1 15,4-2-2-15,-3 0 1 0,0-2-5 16,0-1 1-16,-2-3-2 0,1 2-1 15,-2-1 2-15,-1-2-1 0,1-3-1 16,-3-1 2-16,-1-2 2 0,-1 2-1 16,-3-4 2-16,0 3 1 0,-2-3-3 15,5 1-2-15,-3 0-1 0,4-1 0 16,2 1-2-16,-4 1 0 0,3 3 0 16,-1 2 0-16,-5 3 1 0,3 2-1 15,-6 1 0-15,0 0 0 0,3 1 1 0,2 0 0 16,3 2 0-16,0-1 1 15,5 1-2-15,2-1 1 0,3 1 0 16,2-1-1-16,4 1 1 0,-1 3-1 16,-2 0 0-16,-2 2 1 0,-2 2-1 0,-3 1 0 15,-1 3 0-15,-2 0 1 0,0 3-1 16,1-2 0-16,4 2 0 0,3 0 1 16,-1 0-1-16,6 0 0 15,1 0 1-15,-1 0 1 0,4 0-2 0,-2 3 1 16,1 2-1-16,-4 0 2 0,2 1-2 15,-2-1 1-15,-3 2-1 0,1 3 2 16,-1-2-2-16,-3 4 1 0,6 1-1 16,-6 0 3-16,4 0-2 0,-1 3 0 0,2-1 1 15,-1-1 2-15,1 1 0 0,2-1-3 16,1 0 0-16,-1-2 0 0,-1 1-1 16,2 1 1-16,-2 0 0 0,-3 2 0 15,1-2-1-15,-1 2 0 0,-3 0 0 16,0-1 1-16,3-1-1 0,-3 0 0 15,1 0 1-15,1-1 0 0,0 0-1 16,1 0 0-16,1-1 1 0,3-2 1 16,-3 2-2-16,5 1 0 0,-4 0 1 15,4-1-1-15,0 3-3 0,1-3 3 16,1 2 0-16,-4-1 0 0,2 0 0 16,-1 2 0-16,-2-2 0 0,-2 2 0 15,-2-2 0-15,-3 2 0 0,-1-4 1 0,-4 2-1 16,-2-2-10-16,-3-2-28 15,-2 1-28-15,-5-6-35 16,-9-3-116-16</inkml:trace>
  <inkml:trace contextRef="#ctx0" brushRef="#br1" timeOffset="161153.64">12505 2108 53 0,'0'0'25'16,"0"0"15"-16,0 0 83 0,0 0-90 15,0 0-16-15,0-6-2 0,-2 9-2 16,-1 4 1-16,1 5 6 0,0 0-3 15,-1 4-5-15,2 1-5 0,-4 4 0 16,4 1-6-16,1 4 0 0,0 2 0 16,0 2-1-16,6 2-2 0,-1 4 1 15,-1-2-1-15,4 1 0 0,-1 2 1 16,4-2 0-16,-3-3 1 0,2 1 0 16,-3-2-3-16,1 0-1 0,-4-3 2 15,-1 1 2-15,1-1-1 0,0 0 1 16,-1 0 0-16,-2 1 0 0,-1 0 0 15,0 0 0-15,0-1-17 0,1-4-11 16,2-3 1-16,1 1 4 0,1-4-2 16,-2-2-13-16,-2 0-28 0,-1-5-37 0</inkml:trace>
  <inkml:trace contextRef="#ctx0" brushRef="#br1" timeOffset="161578.88">12668 3341 179 0,'0'0'8'0,"0"0"4"0,0 0 23 16,0 0 5-16,0 0-9 0,0 0-17 15,0 0-2-15,0 0 1 16,-59-41 2-16,46 41 2 0,1 7-2 0,-1 2-2 16,5 0 0-16,-1 3 2 15,1 2-6-15,5 4-2 0,-2-2-2 0,3 3-1 16,2-1-1-16,0-1-1 0,4 2-2 16,1-3 3-16,2-1-3 0,4 1 1 15,2-5-1-15,2-4 1 0,0-3-1 16,5-3 1-16,0-1 0 0,2-9 1 15,4-2 3-15,-6-8-2 0,-2 3 0 0,-2-7 2 16,-7 1-1-16,-6 1 11 0,-4-2 12 16,-10 1-3-16,-6-2-7 0,-2 3-8 15,-8 2-5-15,-5-1-2 16,-3 5-2-16,-1 1-1 0,-2 2-14 16,2 5-32-16,2-4-23 0,7 0-73 0</inkml:trace>
  <inkml:trace contextRef="#ctx0" brushRef="#br1" timeOffset="162322.64">11770 2365 93 0,'0'0'6'0,"0"0"7"16,0 0 115-16,0 0-88 0,0 0-10 16,0 0-3-16,0 0 1 0,0 0-3 0,-1 2-3 15,0 3-5-15,-1 4-4 16,-3 2 10-16,3 7-7 0,0 3-2 16,0 5-6-16,2 5-2 0,-2 5-3 0,2 6 1 15,0 2 2-15,0 5 5 16,-1 0 3-16,0-2-4 0,1-1-3 0,0-3-1 15,0-4-2-15,2-4-1 0,-1-3 1 16,2-1-2-16,0-5 2 0,0 0-3 16,-1-4-1-16,-1-1 1 0,1-2 0 15,-1-3-1-15,-1-2 0 0,0-2 1 16,0-3-1-16,1 0-2 0,-1-5-47 16,0-4-51-16,0 0-83 0</inkml:trace>
  <inkml:trace contextRef="#ctx0" brushRef="#br1" timeOffset="162804.32">11122 3388 157 0,'0'0'155'0,"0"0"-124"15,0 0 2-15,0 0 1 0,0 0-6 16,0 0-7-16,0 0-3 0,0 0 12 0,60 29 3 16,-33-26 1-16,4 1-9 0,-2-4-5 15,-4 0 0-15,-2 0-2 0,-9 0 0 16,-3 0-8-16,-3-1-4 0,-5 1-2 15,-2 0 0-15,-1-1-3 0,0 1 2 16,0 0 2-16,0 0-5 0,-3 0-7 16,2 0-29-16,-2 0-28 0,3-3-42 15,6-3-44-15,-1-1-164 0</inkml:trace>
  <inkml:trace contextRef="#ctx0" brushRef="#br1" timeOffset="163332.97">11781 3376 195 0,'0'0'100'0,"0"0"-59"0,0 0-7 16,0 0 10-16,0 0 12 0,-12-59-20 15,4 51-5-15,1-1-7 0,-1 1-7 16,-2 2 1-16,-2 0-1 0,1 1-5 15,0 3-2-15,-3 0-1 0,2 2 1 16,2 0 1-16,-3 2-4 0,-3 3-3 16,-1 3 0-16,2 4-3 0,-2 3 1 15,2 3 0-15,0 2 2 0,0 1 0 16,5 1-2-16,0-3 3 0,7 0-1 16,1-3-3-16,2 0 0 0,1-3 1 0,1-3-2 15,5-2-2-15,2 1 2 16,0-5 2-16,3 0-1 0,1-4-1 15,2 0 1-15,0-1 0 0,-2-6 1 16,0-2-2-16,-3-2 1 0,2 0 1 16,-5 0-1-16,3-3 0 0,-5 4 0 0,-1 0 1 15,1 2-1-15,-1 4 1 0,-3 1 0 16,0 2-1-16,-1 1 2 0,0 0-2 16,0 0-1-16,3 1 0 0,2 7-4 15,2 2 3-15,-1 2 1 0,4 3 0 16,-2-4 0-16,4 4 1 0,3-4-1 0,1 0 3 15,2-5 0-15,4-1 2 16,5-5 2-16,-3 0-1 0,2-8 2 16,2-5 1-16,-6-1 0 0,1 0-3 15,-2-1-3-15,-4 1 1 0,-8 2-2 16,-1-1-1-16,-4 3 0 0,-4-1-1 0,0-1-5 16,-2-1-37-16,-4-4-41 15,3-2-67-15,1-1-219 0</inkml:trace>
  <inkml:trace contextRef="#ctx0" brushRef="#br1" timeOffset="164807.63">12416 2212 100 0,'0'0'68'0,"0"0"9"16,0 0-53-16,0 0-7 0,-2-3-5 16,-7 9-1-16,-5 4 7 0,-7 3-5 15,-4 5-5-15,-9 7-3 0,-7 0 2 16,0 6-1-16,-5 1-2 0,-2 2 1 16,4 3 6-16,-2-1-1 0,6 0-1 15,3 0 0-15,5-2-1 0,4 2 0 16,-1-1-4-16,2-1 0 0,0-1-2 15,4-2-2-15,5-4 1 0,0-3-1 0,5-5 0 16,3-4 1-16,5-5-1 16,3-3-2-16,2-3 2 0,0-4-2 0,6 0-3 15,6-2-11-15,6-11-1 16,8-5-30-16,6-6-47 0,-5-1-130 16</inkml:trace>
  <inkml:trace contextRef="#ctx0" brushRef="#br1" timeOffset="165123">12904 2268 292 0,'0'0'42'0,"0"0"-27"0,0 0-12 15,-72-11 19-15,44 17 4 16,-5 2-11-16,-5 3-1 0,1 3-6 15,-6 4 0-15,-1 3-3 0,-3 4-2 16,-2 3 2-16,-1 4 4 0,-1 3 2 16,-2 5 0-16,-2 0-2 0,1 2-3 15,0 1-1-15,1-1-3 0,7-3 0 0,0-4-2 16,9-1 1-16,3-5 0 16,5-4-1-16,6 0 1 0,3-4-1 15,7-4 0-15,5-4 0 0,6-3-7 0,3-2-22 16,11-5-17-16,6-3-25 15,5-5-11-15,5-10-22 0</inkml:trace>
  <inkml:trace contextRef="#ctx0" brushRef="#br1" timeOffset="165389.84">13031 2395 233 0,'0'0'79'0,"0"0"-45"0,0 0-21 0,0 0 18 0,0 0 21 16,-56-25-22-16,30 27-11 16,2 4-7-16,-7 5-3 0,-1 1-3 15,-2 7 1-15,-4 3-4 0,-3 6 0 0,1 3-1 16,-5 3 0-16,1 6 1 0,0 2 1 16,-3 4 4-16,-2 0-4 15,2-1 0-15,-2-3 0 0,7-2-1 0,1-5 1 16,10-5-2-16,10-4-2 0,4-3 0 15,5-7 0-15,8-1-4 0,4-8-20 16,4-6-8-16,14-2-33 0,9-14-37 16,3-2-36-16</inkml:trace>
  <inkml:trace contextRef="#ctx0" brushRef="#br1" timeOffset="165665.03">13324 2428 400 0,'0'0'60'15,"0"0"-40"-15,0 0-7 0,-65 23 0 16,34-4-5-16,-7 2 0 0,-6 4 7 16,-3 1-5-16,-2 4 1 0,-5 3-2 15,1 0-3-15,-3 4 0 0,1-2 0 16,3 3-4-16,2-6 0 0,5 2-2 15,6-2 1-15,5-4 0 0,4-2-1 16,7-5 1-16,8-4-1 0,6-5-10 16,9-6-22-16,7-3-13 0,11-3-50 0,12-13-17 15,1-3-86-15</inkml:trace>
  <inkml:trace contextRef="#ctx0" brushRef="#br1" timeOffset="165910.01">13999 2538 365 0,'0'0'94'15,"0"0"-56"-15,0 0-15 0,0 0 1 16,0 0-9-16,-54-4-11 0,22 13 0 16,-6 6 2-16,-3 3-1 0,-3 4-3 15,-4 1-1-15,1 6 1 0,-4-1 1 16,0 4-2-16,1 2 0 0,-1-3 1 15,4 0-1-15,4-2 0 0,7-5-1 16,9-3 2-16,9-3-2 0,8-7 0 0,8-2-19 16,4-5-37-16,13-4-48 0,6-4-14 15,5-7-142-15</inkml:trace>
  <inkml:trace contextRef="#ctx0" brushRef="#br1" timeOffset="166105.96">14137 2663 192 0,'0'0'113'0,"0"0"-73"0,0 0 1 0,0 0-16 16,0 0-4-16,-62 17-6 15,26 1 8-15,-9 3 0 0,-2 2-3 16,-4 1-8-16,2 1 3 0,1-2 6 16,5-1-3-16,8-3-8 0,11-3-5 15,7 1-4-15,8-4 0 0,9-2-2 0,4-4-16 16,14-3-46-16,10-4-40 0,6-7-7 15</inkml:trace>
  <inkml:trace contextRef="#ctx0" brushRef="#br1" timeOffset="166259.84">14393 2731 47 0,'0'0'54'0,"0"0"57"16,0 0-84-16,0 0 13 0,0 0-16 15,0 0 23-15,-58 23-6 0,15 1-16 16,-10 3 1-16,-2 2-10 0,-5-1-8 15,5 0-4-15,9-5-4 0,13-6-1 16,17-10-21-16,13-6-104 16</inkml:trace>
  <inkml:trace contextRef="#ctx0" brushRef="#br1" timeOffset="166698.22">16491 1374 233 0,'0'0'207'16,"0"0"-180"-16,0 0 11 0,0 0-3 15,0 0-14-15,0 0-5 0,0 0 5 16,0 0 6-16,69 18-3 0,-41-14-7 16,6-4-6-16,3 3-1 0,3-3-4 15,3 0-4-15,-7 3-1 16,-1 2 0-16,-6 0 0 0,-7 1-1 0,-6 3-45 16,-6 2-22-16,-6 0-68 0,-4-2-59 0</inkml:trace>
  <inkml:trace contextRef="#ctx0" brushRef="#br1" timeOffset="166851.82">16446 1637 274 0,'0'0'164'16,"0"0"-143"-16,0 0-15 0,51 11 9 16,-15-11 14-16,13 0-12 0,11-3 1 15,2-3-5-15,2 1-8 0,-3 1-2 0,-8 1-3 16,-5-3-51-16,-10 0-154 0</inkml:trace>
  <inkml:trace contextRef="#ctx0" brushRef="#br1" timeOffset="167123.28">17327 1317 357 0,'0'0'141'0,"0"0"-125"0,0 0 7 16,0 0 13-16,0 0-15 16,0 0 2-16,0 0 8 0,45 60 2 15,-37-35 0-15,0 3-1 0,-6 4-2 0,0-3-3 16,-1 2-5-16,0-2-9 16,-1 0-4-16,0-5-5 0,1-1 0 0,-1-2-1 15,1-2-3-15,-1-4 0 0,1 1 0 16,3-5 0-16,-1-3-25 0,3-2-34 15,5-3-19-15,1-3-46 0,-1-6-104 16</inkml:trace>
  <inkml:trace contextRef="#ctx0" brushRef="#br1" timeOffset="167435.51">17635 1594 274 0,'0'0'136'16,"0"0"-98"-16,0 0 7 0,0 0 18 16,0 0-10-16,0 0-22 0,0 0-11 15,0 0-7-15,0 0-3 0,31-9 0 16,-10 9-3-16,7-1 7 0,4-1 1 16,-2 0 1-16,0-1-5 0,0 0-1 15,-2 0-1-15,-4 1 1 0,0-1-3 16,-8 0 1-16,-4 3 0 0,-4-3-1 15,-5 3-4-15,-1 0 1 0,-1 0 1 0,-1 0-1 16,0 0-2-16,0 0 0 16,0 0 1-16,-2-1-2 0,1-2-1 0,-4 0-3 15,0 1-21-15,-1-1-21 0,4 0-12 16,-2-2-26-16,0-1-91 0,2 0-238 16</inkml:trace>
  <inkml:trace contextRef="#ctx0" brushRef="#br1" timeOffset="190752.39">23429 2326 92 0,'0'0'194'16,"0"0"-154"-16,0 0-10 0,-25-56 17 15,16 46 13-15,1 3-21 0,-5 2-16 16,-2 0 0-16,-1 1-6 0,-5 3 0 16,-5 1-5-16,1 0-8 0,-5 5-1 15,0 1 0-15,1 0 1 0,-1 3 0 0,2-1 1 16,-2 1-1-16,1 3 2 0,3-2 0 16,0 4-2-16,2 1 0 15,1 1-2-15,2 1 0 0,1 1-2 0,2 5 0 16,-4 1 1-16,2 2 0 0,2 3 0 15,-2 2-1-15,1-1 2 0,-2 2-2 16,1-3 1-16,3 1-1 0,-3-1 1 16,5 0-1-16,0-1 1 0,3 1 0 15,1 0 1-15,-1 2 2 0,3 3 1 16,-2 0-1-16,4 2 1 0,1 1 0 16,1 1 0-16,1 3 1 15,0-3 0-15,3 1 1 0,1-2 1 0,0 1-1 16,1-2 1-16,5-1-3 0,-1-1 3 15,4 0 0-15,1-4-2 0,7 1 0 16,1-3-4-16,2-2 0 0,3-2 0 16,1-2 1-16,4-1-1 0,1-5 2 0,1 0-2 15,2-4 1-15,2-4-2 0,3-1 2 16,-1-5-1-16,1-2-1 0,0-4 0 16,3-7 2-16,-4-2-1 0,3-6 1 15,0-2-1-15,-2-4-2 16,-1-4-1-16,0 2 1 0,-3-2 2 15,-3 0-1-15,-1 0 4 0,-5-3 4 0,0 0 0 16,-7-6 0-16,-2 1 2 0,-7-3-1 16,-1-1 4-16,-3-3 1 0,-4-1-1 15,-2 1-5-15,-8-2-3 16,-2-1 1-16,-1 2-2 0,-5 1 0 0,-2 2-2 16,-4 5-2-16,-2 3 0 0,-1 6 0 15,-7 2-1-15,-4 7 0 16,-2-1-4-16,-4 9-22 0,1 3-27 0,-4-4-30 15,2-2-48-15,10 0-189 0</inkml:trace>
  <inkml:trace contextRef="#ctx0" brushRef="#br1" timeOffset="-206008.5">18250 1362 224 0,'0'-18'51'0,"0"5"22"0,0 2-43 0,2 3 4 15,-1-1 21-15,1 4-11 0,0 2 1 16,-1 0-13-16,1 3-7 0,-2-1-2 16,0 1-1-16,0 0-5 0,0 0-5 15,1 7-6-15,0 8-2 0,2 7 0 16,-2 5 6-16,0 3 9 0,0 4-7 15,-1 0-7-15,1 1 2 0,-1-2 2 16,0 1-2-16,0-7-2 0,0 0 0 16,2-2 2-16,-1-6 0 0,1 1-5 0,1-2 2 15,-3-6 1-15,2-2-1 16,-1 0-4-16,-1-6 1 0,1 2 0 16,-1-1 0-16,0-4 0 0,0-1-1 15,0 0 0-15,0 0-4 0,1-4-42 16,1-1-1-16,1-5-14 0,3-2-32 15,0-5-47-15,-1-1-48 0</inkml:trace>
  <inkml:trace contextRef="#ctx0" brushRef="#br1" timeOffset="-205584.04">18213 1315 265 0,'0'0'76'0,"0"0"-41"16,0 0 13-16,0 0 15 0,0 0-10 0,0 0-17 15,0 0-12-15,0 0-7 16,66-45 1-16,-41 45-4 0,7 3 4 0,2 4-3 15,1-1-3-15,2 3-3 16,-3-1 2-16,-2 3-2 0,-4-1-2 0,-1 1-5 16,-8-1 1-16,-2 2-1 0,-6-1-1 15,-6-2 0-15,-2 1-1 0,-3 0 0 16,-4 1 1-16,-7-1 0 0,-1-1 0 16,-9-1 1-16,0-1 0 0,2-2-1 15,-3-1 2-15,-1 0-1 0,3-2-2 0,2-1 1 16,-1-1 0-16,3 0 1 15,2 0-2-15,1-3 0 0,6 0 1 16,-2-2 1-16,5 2-2 0,2 0 0 16,-1-1-2-16,3 0-23 15,0-2-38-15,5-1-47 0,0 0-135 0</inkml:trace>
  <inkml:trace contextRef="#ctx0" brushRef="#br1" timeOffset="-199704.89">19137 1304 295 0,'0'0'120'16,"0"0"-99"-16,0 0-8 15,0 0 26-15,-59-31-11 0,44 31-13 0,-2 0 2 16,1 1 3-16,-2 7-6 0,0 2-4 16,1 8-4-16,-2 3-1 0,0 7 4 15,-1 5-3-15,3 9 4 0,3 5 2 16,1 3 2-16,2 6-5 0,3-2-1 16,0 3-1-16,6-4-1 15,1-8-4-15,1-1 1 0,0-7 1 0,4-4-2 0,6-2-1 16,0-7 1-16,3 2 2 15,4-7-2-15,0-1-1 0,3-5 2 16,-2-5-1-16,1-2 0 0,-2-4-1 16,0-2 0-16,3-5-1 0,-3-5-12 0,2-6-47 15,-4-5-45-15,-1-3-92 16</inkml:trace>
  <inkml:trace contextRef="#ctx0" brushRef="#br1" timeOffset="-199430.75">19114 1469 430 0,'0'0'50'0,"0"0"-14"16,0 0 26-16,0 0-13 0,0 0-18 16,0 0-16-16,0 0-6 0,0 0 3 15,60 43 8-15,-37-24-1 0,2 4 1 0,-2 1 1 16,4 2-5-16,-4 0-5 0,1-1 0 15,-2-2-3-15,0 2 1 16,-2-3-7-16,-5-2 0 0,-2-5-1 0,0 1 0 16,-4-3 0-16,-2-1-1 15,-3-3 0-15,-2 0-11 0,-1-3-52 16,-1-1-6-16,-1-5-36 16,-2 0-80-16,0-6-85 0</inkml:trace>
  <inkml:trace contextRef="#ctx0" brushRef="#br1" timeOffset="-199192.35">19473 1453 350 0,'0'0'69'0,"0"0"-16"0,0 0-2 16,0 0 1-16,0 0-25 0,0 0-7 16,0 0 3-16,-52 53 1 0,28-26-6 15,0 2-4-15,-5 0 0 0,0 3-2 16,1 0-2-16,-1-1 0 0,1 0-1 15,6-2-2-15,-3-4-4 0,2-1 0 16,5-3 1-16,-2-2-3 0,4-1 0 0,2-5-1 16,2 1 0-16,5-2 0 0,-1-4 0 15,6-2-1-15,0-4-23 0,2-2-23 16,0-3-43-16,3-7-107 16</inkml:trace>
  <inkml:trace contextRef="#ctx0" brushRef="#br1" timeOffset="-198437.28">20183 1423 122 0,'0'0'60'16,"0"0"57"-16,0 0-73 0,0 0 7 15,0 0 13-15,0 0-8 0,0 0 2 16,0 0-21-16,30-46-11 0,-39 52-13 16,-7 7-8-16,-6 6-5 0,-9 7 0 15,-3 5 2-15,-8 3-1 0,2 2 0 0,1 2-1 16,-2-3 1-16,6 2-1 0,2-5 2 15,4-1-2-15,8-6 0 0,2-5 0 16,5-3 0-16,2-5 0 16,7-5 1-16,1-1 1 0,3-5-1 0,1-1-1 15,0 0 2-15,0 0 4 16,1 0 4-16,5-1 5 0,5-2 0 16,0 0-6-16,5 3-4 0,3 0 0 0,-1 5-2 15,5 2 1-15,0 3-2 16,4 3 3-16,1 1 2 0,-1 0-2 0,4 0 0 15,-2 0 6-15,1-1 2 0,-6-1-1 16,3 0-3-16,-3-1-2 0,-2-2-4 16,-2 1-3-16,0-2 0 0,-2-1 2 15,-2-1-2-15,0-4-7 0,0-2-64 16,3-2-25-16,-1-8-68 0,0 0-184 16</inkml:trace>
  <inkml:trace contextRef="#ctx0" brushRef="#br1" timeOffset="-198191.72">20316 1720 237 0,'0'0'206'0,"0"0"-146"16,0 0 9-16,0 0-4 0,0 0-17 16,0 0-19-16,0 0-9 0,0 0-6 15,0 0 2-15,70-13 7 0,-40 9 1 16,4 3-10-16,-2-2 3 0,0 3-3 15,-4-3-3-15,-6 2-10 0,-3 0 1 16,-4-4 0-16,-2 5-2 0,0-1-1 16,-5 0 1-16,1 0 0 0,-2 0-1 15,3 1-40-15,0 0-40 0,4 0-26 16,2 0-63-16,3-5-124 0</inkml:trace>
  <inkml:trace contextRef="#ctx0" brushRef="#br1" timeOffset="-197706.72">21101 1571 215 0,'0'0'255'0,"0"0"-228"0,0 0-1 16,-2-54 45-16,-4 43-29 0,0 0-14 0,-4 0-8 16,2 2 0-16,-1 2-2 15,-2 2-3-15,2 2-2 0,-3 1-1 16,1 2-2-16,-4 4-4 0,-2 6-5 15,-1 5-1-15,-5 7 1 0,0 3 1 16,1 3 0-16,1 1 1 0,3-1 4 16,3 1-2-16,5-4-2 0,2-3 0 15,5-2 0-15,3-5-3 0,0-3 1 16,6 1-1-16,5-5 0 0,3-2 0 0,5-4 0 16,0-2 1-16,1 0 1 15,0-8 0-15,-2 0-1 0,0-5 1 0,-6-3 1 16,2 2-2-16,-3-4-1 0,-1-1 4 15,1-1-3-15,-4 0 0 0,2 1 0 16,-4 3 1-16,2 3 2 0,-3 4-4 16,-3 3 2-16,2 5 1 0,-3 1 0 15,0 0-3-15,2 2 0 16,0 5-2-16,3 4 2 0,0 2 0 0,4 3 0 16,-1 0 3-16,3 0 2 0,2 1-3 15,4-2 2-15,2 2 1 0,2-4-2 16,-2-1-2-16,3-4 0 0,-4 0 1 15,0-1-1-15,0-4-1 0,-2-3 0 0,5 0-1 16,-3-4-28-16,1-5-48 16,0-4-18-16,-4-4-61 0,-2 2-129 0</inkml:trace>
  <inkml:trace contextRef="#ctx0" brushRef="#br1" timeOffset="-197394.41">21282 1255 375 0,'0'0'37'16,"0"0"3"-16,0 0 0 0,0 0-6 0,0 0-8 16,0 0-2-16,72 25 7 0,-41-6-1 15,2 5-1-15,1-1-4 16,-2 5-3-16,-2 0-5 0,-5 3-2 16,-3 2-1-16,-6 3-3 0,-6 0-3 15,-8 3 0-15,-2-1-5 0,-4 2 0 0,-9-6 0 16,-1-2-1-16,-4-4-2 0,1-4 2 15,-2-2 0-15,1-5 1 0,0-1-3 16,2-2 0-16,2-3 2 0,3 0-1 16,1-4 0-16,2-1-1 0,3-3 2 15,-1 0 1-15,1-3-1 0,-1 0 2 16,-1 0-2-16,1-2-1 16,-1-1-1-16,0 1-3 0,1-3-41 0,2-1-26 15,1-3-57-15,2 1-196 16</inkml:trace>
  <inkml:trace contextRef="#ctx0" brushRef="#br1" timeOffset="-171064.46">20141 1506 155 0,'0'0'1'0,"0"0"-1"0,0 0 18 0,0 0 42 16,47-47-12-16,-38 39-21 0,-4-1 6 16,0 1 0-16,-2 1 5 0,-1 1-9 15,1 0-3-15,-2 3-1 0,0 0 0 16,1 2-6-16,-2-2 1 0,0 3-4 16,0 0-3-16,0 0-9 0,0 5-4 15,-2 5-8-15,0 3 8 0,-6 5 0 0,-1 3 1 16,-7-1 1-16,-4 6-1 0,-4-3 0 15,-5 2 1-15,2-2-2 0,-4 1 0 16,0 0 0-16,2-1 0 16,1-3 1-16,3-2-1 0,5-2-1 0,1-3 1 15,6 0 1-15,-1-4-1 16,6 0 0-16,-2-3 0 0,3 1 0 0,2-1 1 16,0 0-1-16,2-2 3 0,-1 0-2 15,0 0 2-15,3-1 0 0,-1-2 0 16,2-1 2-16,0 0 0 0,0 0-2 15,0 0 5-15,0 0-1 0,0 2 1 16,0-2 1-16,0 1 0 0,4 2 1 16,2 0-1-16,3 2-3 0,7 3 2 15,1 2 0-15,4 0 1 0,1 2-5 16,2 3-2-16,-2 0 0 0,1 0-1 16,-2 0 0-16,1 0 2 0,-1 1-2 15,-4-4 0-15,-1-1-1 0,-2-1 1 0,-5-2 1 16,2-2-2-16,-6-2 0 0,-3-1 0 15,1-1 2 1,-3-2-2-16,0 1 2 0,0-1 3 0,0 0 4 16,0 0-3-16,0-3 1 0,0-1-1 0,-3-5-6 15,1 4-4-15,-3-6-42 0,-6 2-60 16,1 0-224-16</inkml:trace>
  <inkml:trace contextRef="#ctx0" brushRef="#br1" timeOffset="-161585.78">11418 2657 110 0,'0'-3'2'0,"0"3"29"0,0-1 15 16,0 1-35-16,0 0-10 0,0 0 35 16,-4 0-7-16,1 4-4 0,-3-1-6 15,1 3 4-15,-2-3 0 0,1 3 2 16,-4-1-2-16,2 0-5 0,-2 3-3 15,1-3-5-15,-3 4-4 0,-1 0 3 16,0 0-4-16,1 1-2 0,-4 0 0 16,0 3 1-16,-4-1-2 0,-1 1 0 15,0 0 4-15,0-1 2 16,1-2-1-16,0 0-4 0,-1 2 1 0,4-2 0 0,-3 0-1 16,1 1-1-16,-3-2 2 0,1 1-2 15,2 0 2-15,-5-2-3 0,1 2 2 16,3-3 1-16,-4 3-2 0,4-1 0 15,-2 0 0-15,-1 0-1 16,2-1 1-16,0 0-1 0,0-1 1 0,-3 1 1 16,4-2 0-16,-5 1-1 15,0 0 3-15,-1-1 1 0,1 0 1 16,-5 0-1-16,1-2 0 0,-1 2 0 0,-2-2-2 16,-2 0-1-16,-4-1-1 0,2 1-1 15,-1-1-1-15,-2-1 0 0,3-1 1 16,4 0 0-16,2-1 2 0,4 0 0 0,-1 3 3 15,2-2-2-15,2 1 0 16,0-1 3-16,4 1-1 0,1 0-1 16,2 1-1-16,-1-2-1 0,1 3 0 15,2-3 0-15,1 2-2 0,0 0 1 16,3 2 0-16,-3 0-2 0,-2 0 0 16,0 1 1-16,-2 1 1 0,1 0-2 15,-2-1 0-15,0-1 0 0,1 1 0 0,1-2 0 16,2 1 1-16,-1-1-1 0,4 0 1 15,3 0-1-15,-2 0 0 0,6-2 0 16,1-2 0-16,3 2-1 16,0-2 0-16,0 3-2 0,0-1-24 0,3 0-43 15,9-1-30-15,0-1-82 0</inkml:trace>
  <inkml:trace contextRef="#ctx0" brushRef="#br2" timeOffset="-152896.02">11644 2559 133 0,'4'-9'9'0,"-1"5"-8"15,-1 0 5-15,-1 2 29 0,1-2-10 16,0 1 12-16,0 1-10 0,-2-1 6 15,0 2-4-15,0 1-11 0,0 0 11 16,0 0 2-16,0 0-8 0,0 0-7 16,0 0-6-16,-1 0-6 0,0 0-4 0,-3 1-4 15,2 7 1-15,-6 5 3 0,-2 1 3 16,-4 4-2-16,-1 0 4 16,-1 0-2-16,-1 0-2 0,-3 1 0 0,-5-1 1 15,0-2 0-15,-7 4-1 0,-1-2 0 16,0 0 0-16,-2 0-1 0,1-2 0 15,1 1 0-15,0-3 1 0,2 1-1 16,0-2 0-16,6-1 3 16,5-2-1-16,4-2-1 0,1-2-1 15,6-2 0-15,0 1 1 0,4-3-1 0,3 0 0 16,1-2 0-16,1 0 1 0,-1 0-1 16,1 0 0-16,-1 0 2 0,1 0-1 0,0-2-1 15,0-2-19-15,3-2-25 16,4-1-34-16,4-3-27 0,5 2-103 15</inkml:trace>
  <inkml:trace contextRef="#ctx0" brushRef="#br2" timeOffset="-152527.29">11683 2641 195 0,'0'0'110'0,"0"0"-102"0,0 0 0 16,0 0 34-16,0 0 14 0,0 0-37 16,0 0-4-16,0 0-1 0,-43-19-8 15,28 25-3-15,0 5 0 0,-4 3 4 16,-1-1 0-16,-2 3 0 0,-4 1 2 16,1 0-2-16,-5 0 2 0,-2 1-1 0,-3 4 0 15,-4 0-3-15,0 0 2 0,-6 2-2 16,1-2 1-16,-4 1 0 15,0-2-1-15,-1 0-1 0,3-1 0 16,5-6 0-16,3 2-1 0,6-1-2 16,5-4 3-16,0 1-3 0,8-3-1 0,3-2 1 15,4-4-1-15,5 0 0 16,6-2 0-16,0-1 0 0,1 0 0 0,2-2-1 16,7-8-17-16,6-4-29 0,9-3-32 15,8-4-46-15,-3 2-90 0</inkml:trace>
  <inkml:trace contextRef="#ctx0" brushRef="#br2" timeOffset="-152193.97">11643 2667 399 0,'0'0'37'0,"0"0"-33"15,0 0 11-15,0 0 5 0,0 0 2 16,-69 18 16-16,47-7 2 0,-4 1-19 15,0-1-6-15,-5 2-5 0,-1 0-2 16,-1 0 2-16,-3 2-5 16,-2-1-1-16,-2 2-3 0,-3 1 1 15,-3 0-1-15,-2 1-1 0,-7-2 1 16,1 3-1-16,-1-2 1 0,-4 1-1 16,3 1 0-16,-2-2 0 0,3 0 2 0,4-2-1 15,2-1-1-15,3-2 1 0,6 0 1 16,2-4-2-16,8-1 0 0,2-2 0 15,9-1 0-15,-2-3-3 0,8 0 3 16,1-1 0-16,8 0 0 0,2 0-1 16,2 0 0-16,0 0 1 0,0 0-13 0,2 0-12 15,4-5-19-15,9-3-32 16,6-3-32-16,6-1-16 0,2 1-84 0</inkml:trace>
  <inkml:trace contextRef="#ctx0" brushRef="#br2" timeOffset="-151760.87">11570 2852 316 0,'0'0'24'0,"0"0"-4"0,0 0 41 16,0 0-42-16,0 0-6 0,0 0 3 0,0 0-4 15,0 0-4-15,0 0 0 16,-50 3 2-16,41-2-2 0,-1 3 1 16,-3 0-2-16,-4 1 0 0,2 0-4 15,-3-1 1-15,-1 3 2 0,-7-1-2 16,-4 3-1-16,-2-1 0 0,-5 2-1 16,0 3-1-16,-6-3-1 0,1 2 3 15,-8 1-1-15,-1-1-1 0,-3 1-1 0,-2-3 1 16,4 5 1-16,1-3-1 0,2-2 0 15,2 1 0-15,7-3-1 0,0-1 0 16,6 1 0-16,3-4 1 0,7 0 0 16,5-3-1-16,5 0 0 0,5 0 1 15,2-1-1-15,1 0 0 0,2 0 0 16,1 0 0-16,1 0 0 0,2 0 0 16,0 0 0-16,0 0 0 0,0 0-2 15,1 0-18-15,5-5-7 0,7 0-22 0,2-2-43 16,5 0-8-16,-1 0-66 0</inkml:trace>
  <inkml:trace contextRef="#ctx0" brushRef="#br2" timeOffset="-151258.53">11540 2889 277 0,'0'0'14'0,"0"0"-8"16,0 0 18-16,0 0-7 0,0 0 1 0,0 0 1 15,0 0 4-15,0 0-11 0,-20 1-6 16,12 2 3-16,0 2 7 0,-1-4-1 15,1 1-2-15,-1 0-2 0,-1 1-3 16,-3 1-3-16,-2-1 4 0,-2 4-2 16,-2 0 0-16,-7 1 0 0,2 2-2 0,-7 0-1 15,-2-1 1-15,-3 4-3 16,-5-3 1-16,2 2-1 16,-7-1-1-16,4 1 1 0,-5-1 1 0,4-3 1 15,6 0 0-15,2 0-3 16,3-2 2-16,0 1 2 0,-1 0-2 15,-1-1-2-15,2 0 2 0,0-1 2 0,-2 0 2 16,2-1-2-16,1-2 1 0,2 1 1 16,4-2-1-16,1 1-2 0,2-2-1 0,2 1 0 15,4-1-2-15,0 0 0 0,3 0 0 16,5 0 0-16,-3-1-1 16,7 1 1-16,3 0-1 0,1 0 2 15,0 0-2-15,0 0 0 0,0-1-3 0,6-1-17 16,10-1-33-16,7-2-33 0,8-2-38 15,1 0-25-15</inkml:trace>
  <inkml:trace contextRef="#ctx0" brushRef="#br2" timeOffset="-150908.88">11556 2959 342 0,'0'0'66'16,"0"0"-55"-16,0 0 16 0,0 0 6 16,0 0-17-16,0 0 2 0,0 0 9 0,-56 2-6 15,33 3-8-15,-3 1-4 0,-4 0-1 16,-2 0-5-16,-1 0 1 0,-2 2 1 16,-5-2 1-16,-1 3-3 0,-7-1-1 15,-2 2 1-15,-6 0-2 0,-5-2-1 16,-1 2 3-16,5-2 0 0,2 1-2 15,5-2 1-15,1-1 2 0,4 1-1 16,-2 1-3-16,2 0 1 0,5-1 1 16,5-1 0-16,7-3-1 0,11 2-1 15,4-2 0-15,7-2 1 0,1-1-1 16,3 0 0-16,2 0 0 0,0 0 1 16,1-1-1-16,8-5-9 0,11-1-32 0,10-6-40 15,11-3-23-15,1 0-81 16</inkml:trace>
  <inkml:trace contextRef="#ctx0" brushRef="#br2" timeOffset="-150557.56">11653 2620 491 0,'0'0'0'0,"0"0"4"0,0 0 17 15,0 0 32-15,0 0-15 0,0 0-8 16,0 0-13-16,0 0-5 0,5-31-12 16,-5 38-3-16,-5 4 0 0,-3 5 3 15,-3 4 0-15,-5 3 6 0,-3-2 0 16,-7 2 0-16,-2-1-3 0,-2 0 3 16,-5-1 2-16,-2-1-1 0,-2-1 0 15,-3-1-6-15,2 1 4 16,-8-3 1-16,3-1-4 0,0-3 2 0,1 0-1 0,3-2-1 15,6-4-2-15,2-3 0 0,7 0 2 16,1-1-1-16,6-2-1 0,8-2 0 16,4-1 0-16,6-2-3 0,1-2-12 15,4-1-4-15,9-4-19 0,8-4-20 16,10 1-41-16,5-3-56 0,0-1-58 0</inkml:trace>
  <inkml:trace contextRef="#ctx0" brushRef="#br2" timeOffset="-150291.25">11668 2544 365 0,'0'0'9'15,"0"0"3"-15,0 0 32 0,0 0 2 16,0 0-9-16,0 0-4 0,0 0 1 16,0 0-23-16,0 0 0 0,-34 38 11 15,11-17 3-15,2 1-1 0,1-1-4 16,-5 0-3-16,2 1-9 15,1 1-3-15,-3 0-1 0,-1-2 0 0,-2 0-4 16,-2 1 0-16,-2-3 0 0,-2 3 1 16,-2-6 0-16,1 2-1 0,0-3 1 15,5-4 0-15,6-1-1 0,7-4-1 16,9-4-10-16,6-2-14 0,2-2-10 16,3-7-1-16,11-4-37 0,6-6-24 15,11-4-86-15</inkml:trace>
  <inkml:trace contextRef="#ctx0" brushRef="#br2" timeOffset="-146720.25">11578 2719 331 0,'0'0'9'15,"0"0"-4"-15,0 0 37 0,0 0 11 16,0 0-22-16,0 0 8 0,0 0 1 16,-41 54-7-16,23-42-10 0,-6 2-6 15,-2 0 1-15,-4-1-6 0,-2 2-5 16,-2-1-6-16,0-1 3 0,0-1 0 15,-1 2-3-15,0-2 3 0,-2 1-2 16,2-1 1-16,0 0-1 16,1 0-2-16,1-1 3 0,-3 0-1 0,1-1-2 15,0-3 1-15,3 0 2 0,1-1-3 16,-1-3 1-16,3 1 1 0,0-1-2 16,0-1 0-16,-1-1 1 15,1 1-1-15,0 2 1 0,2-2-1 0,1 2 0 16,2-1 0-16,0 0 1 0,1 0-1 0,-1 0 0 15,2-2 0-15,2 0 0 0,0 2-1 16,-3-3 0-16,3 0 1 16,-1 3 0-16,-1-3 0 0,0 2-1 0,2-1 1 15,1 0 1-15,2 0-1 0,0-1 0 16,-3 3 1-16,3-1-1 0,1-2-1 16,2 1 1-16,2 0 1 15,2 1-1-15,3-1 0 0,4-1 0 0,2 2 0 16,-2-2 1-16,3 0-1 0,0 0 0 15,-1 0 0-15,1 0 0 0,0 0 1 16,0 0-2-16,1 0 2 0,3 0-2 16,5 0 0-16,6 0 1 0,9-3 2 15,6 0-2-15,8-1 0 0,1-1-2 16,7-3 1-16,1 1 1 0,3-1-3 16,-5-2 1-16,1 3 2 0,-7 0-1 15,-5 1 1-15,-11 3-1 0,-8 0-1 0,-3 1 1 16,-10 2 0-16,-1 0 1 15,-1-2 2-15,-1 2 0 0,-8 0-2 0,-5 0 0 16,-10 0 0-16,-7 2 0 0,-5 4 0 16,0-1 0-16,-3 0 1 15,1 0-1-15,1 0-1 0,1 2 0 0,2-3 0 16,-2-1 1-16,4 1 0 0,-2-2 0 16,-1 2 1-16,-2-1-1 15,0 0 0-15,2 3 0 0,1-2 1 0,5 0-1 16,3-1 0-16,-1 0 2 0,3 2-2 15,3-2 0-15,1 1 0 0,5 1 0 16,0-2 0-16,5 2 0 0,1-3 0 16,2 1 0-16,4-1 0 0,1-1 0 15,2 0 0-15,0-1-2 0,0 0 1 16,3 1-1-16,6 0 1 0,9 1 1 0,10-1 0 16,11-1 0-16,9 0 2 0,3 0-1 15,6-3 0-15,-1 0 0 0,2 0-1 16,2 0 1-16,2-1 0 15,-4-2 0-15,1 2 1 0,-6-1-1 16,-4 1 2-16,-9-2-3 0,-10 2 1 0,-9 1-1 16,-12 0-2-16,-6 3 2 0,-3 0 0 15,0 0 1-15,-7 0 0 0,-9 0-1 16,-13 0 0-16,-9 4 1 0,-9 2 0 16,-6 2 0-16,-4-1-2 0,1 2 1 15,-5 0-1-15,0 1-1 0,-2 0 2 0,-1-2 1 16,5 1-1-16,5-1 0 15,9-1 0-15,10 0 1 0,8 0-1 16,11-3 0-16,5-3 1 0,8 1-1 16,3-2 0-16,0 0-1 0,0 0 1 15,4 0-1-15,9 0-1 0,5-3 2 0,13 1 0 16,7-5 1-16,7 1 0 0,2-1-1 16,0 0 0-16,2-1 1 0,1 2-1 15,6 0 0-15,-3 1 2 0,3 0-1 16,2 1 0-16,0-1 0 0,3 2 3 15,1-2 2-15,-6 2 0 0,0 0-2 16,-8-2-4-16,0 2 3 0,9-1-2 16,0-2 1-16,7 3 3 0,-2 0 1 15,-7 2-2-15,-8 0-2 0,-3-1 0 16,-8 2 0-16,-2-1-2 0,-1-1 2 16,-1 1-1-16,1 1 0 0,-2 0 0 15,-3-1 0-15,-1 1 1 0,0-1-2 0,-6-2 0 16,3 3 1-16,1-2 0 0,-3-1-1 15,1 1-1-15,-6-1 1 16,-5 1 2-16,-4 1-2 0,-7 1 0 0,-1-1 2 16,0-1 0-16,0-1 1 15,-6 1-3-15,-5-2 0 0,-5 0 0 0,-3 1-2 16,-6 0 1-16,0 1 1 16,-10 1 1-16,-5-2-1 0,-4 3 0 15,-6-1 0-15,-8 1 0 0,1 0-5 0,-5 0 4 16,0 1 1-16,5 2 1 0,-1 0-1 15,11 1 0-15,8 1 1 0,10-2 0 16,10 1-1-16,6-1 0 0,6-1 0 16,2-1 0-16,3-1 0 0,2 0 0 0,0 0-1 15,5 1 0-15,3 1-2 16,11 1-1-16,15-1 4 0,12-2 2 16,12 0-2-16,0 0 2 0,3-2-1 0,-3-3 0 15,-1 1 0-15,-1 0-1 16,4-1 1-16,-3 0 2 0,0 1-3 15,-6 0 1-15,-9 1 2 0,-5-1-3 0,-9 1 0 16,-6 0 0-16,-12 1 2 0,-2 2 0 16,-7 0-2-16,-1 0 3 0,-1 0 0 15,-5 0-3-15,-3 0 1 0,-11 1-1 16,-6 1 1-16,-2 2-1 0,0 0-1 0,0-1 1 16,5-2 0-16,2 2-2 15,7-3-3-15,5 1 3 0,1 0 2 0,5-1-3 16,2 0-1-16,1 0-1 15,0 1-3-15,6-1-2 0,1 0 3 16,7 0 5-16,2-1 1 0,-1-3 1 16,3 2 0-16,-4-3 0 0,-3 1 0 0,2-1 1 15,0-3-1-15,-1-1 0 16,-4-2 3-16,4 2-3 0,-4-4 1 16,1-4 5-16,-4 0 2 0,0-1-4 15,1-1 1-15,-4-2 0 0,-2 0 1 0,0-4-4 16,0 2 1-16,0-4 0 15,-2 0 0-15,-1 2-2 0,-1-2 0 0,2 2 0 16,0 1 1-16,0 4-2 0,1 4 3 16,0 1-1-16,-3 4 0 15,1 1-1-15,0 3 3 0,-1 0-1 0,2 3 5 16,2 2-4-16,-1 2 3 0,1-1-3 16,0 1-3-16,0 0-1 0,-2 9-4 0,0 3 1 15,-1 8 2-15,1 3 2 16,-2 2-1-16,2 3 0 0,2-2 2 15,-4 2-2-15,0-3 2 0,-1-1 0 16,2-2-2-16,2 0 0 0,-1-2 0 16,0 0 2-16,0-4-2 0,0-4 0 15,1 0 1-15,1-4 0 0,0-1-1 16,0-5 0-16,0 0 1 0,0-2 1 16,0 0-2-16,0 0 3 0,0-6 3 15,0-6 5-15,0-3 3 0,0-5-12 0,0-5 0 16,1 0-2-16,3-3 1 0,-1 1-1 15,-1-7 1-15,2 4 0 0,2-1-1 16,-1 3 0-16,-2 5 1 0,2 3-1 16,1 2-1-16,-3 8 1 0,-3 1 1 0,1 5-1 15,-1 2 0-15,0 2 0 16,0 0 0-16,0 0-3 0,1 6-5 0,0 6 1 16,2 7 5-16,-1 3 2 15,2 3-1-15,-1 0 1 0,-1 0 0 16,-1 0 0-16,1-2 0 0,-1 1 0 15,0-5 1-15,-1-1-1 0,0 2 1 16,0-5-1-16,0-2 0 0,0 0 1 0,-1-4-1 16,1-2 0-16,-1-5 0 15,1 1 0-15,0-3 0 0,0 0 2 16,0 0 1-16,0-7 2 0,0-3 2 0,0-5-3 16,0-3-1-16,0-3-3 0,0-1 0 15,0-3 1-15,2-4 0 0,1 1-1 16,1 0 0-16,-1-1 0 0,-2 10 1 15,1 3-1-15,-1 4 0 0,-1 5 1 16,0 4-1-16,0 2-1 0,0 1 1 16,0 0-2-16,0 1-1 0,-3 6-5 15,-2 4 4-15,-3 7 3 0,2 3 1 16,-1 5-1-16,0-2 1 0,4 3 0 16,-3-1 0-16,-1-1 1 0,3-1-1 0,-5 0 1 15,3-1-1-15,-4-1 1 16,2-2-1-16,-4-2 2 0,3-4-2 0,1 1 1 15,-1-7-1-15,1 0 1 16,6-3-1-16,-1-2 1 0,2-1-1 16,1-2 1-16,0 0 0 0,0 0 1 15,0-3 3-15,0-3 0 0,2-5 0 0,2-3-5 16,2 0 0-16,4-3 0 0,-2 0-2 16,1-2 1-16,5-2 1 0,-4-1 0 15,0-1-1-15,3 4-1 0,-6 2 2 16,4 1-1-16,-5 5 0 0,0 3 1 15,-2 2 0-15,-2 3 0 0,-2 2-1 16,0 1 0-16,0 1 0 0,0 6-3 16,-4 5-5-16,-3 7 6 0,-1 2 3 15,-6 2 0-15,-1 2-1 0,1-2 1 0,-1 0 0 16,3-3 2-16,0-2-2 0,-1-3 0 16,6-3 1-16,-1-2-1 0,5-3-1 15,1-4 1-15,1-3 0 0,1 0 0 16,0 0 1-16,0 0 0 0,3-2 3 15,2-6 1-15,4-3-5 0,0-2 0 16,2-4 1-16,1 1-1 0,-3-4-2 0,2-1 2 16,1 0 1-16,-1-5-1 15,0 3-1-15,3-2 0 0,-4 0 2 16,-1 7-2-16,-2 1 0 0,-1 7 1 16,-4 4 1-16,-2 3-1 0,0 3 0 15,0-1-1-15,0 2-2 0,0 8-4 16,-6 3-1-16,-3 10 8 0,0-2 0 15,0 5-1-15,-1-2 1 0,2-1 0 0,0 0 1 16,1-3-1-16,2 1 0 16,-1-5 0-16,1-1 0 0,4 0 0 15,-2-4 0-15,2-5 1 0,0-1-1 0,1-2 0 16,0-2 0-16,0 1 2 0,0-1 0 16,1-2-1-16,3-6 5 0,-1-4 1 15,3-5-4-15,2 1-3 0,-3-3 0 16,5-3 0-16,-4-3 0 0,4-1 0 15,-3-4 0-15,1 2 1 0,-3-1-1 16,0 3 0-16,0 2 0 0,-2 8 1 16,-2 4-1-16,0 3 1 0,-1 7-1 15,0 0 1-15,0 2-1 0,0 0-4 16,-3 4-2-16,-4 7 1 0,1 5 4 0,-3 3-3 16,1 5 4-16,-2 2 0 15,3 1 0-15,-2 0 0 0,2-2 0 16,-1 0 1-16,1 0-1 0,3-3 0 15,-3-3 0-15,2-4 1 0,3-2-1 0,0-3-1 16,-1-3 1-16,2-4 1 0,1 0-1 16,0-2 0-16,0 0 1 0,0-1 2 15,0-2 1-15,1-5 1 0,0-6 2 16,2-2-3-16,-2-4-3 0,1 1-1 16,1-2 0-16,1-2 0 0,-1-1 1 15,0-4-1-15,-2 1 0 0,0-2 2 16,0 2-2-16,0 2 0 0,0 5 0 15,0 3 0-15,-1 6 0 0,0 0 0 16,0 8 1-16,0 1-1 0,0 1-1 16,0 0 1-16,0 0-5 0,0 7 1 15,0 7-4-15,0 3 6 0,0 5 1 0,-2 4 1 16,0 2-1-16,2-2 1 0,-3 2 1 16,0-3-1-16,-3 0-1 0,4-2 1 15,-1-1 2-15,3-3-2 16,-1-3 0-16,0-1 0 0,1-3 0 0,-1-7 0 15,1 1 0-15,0-5 0 16,0-1 1-16,0 0 0 0,0 0-1 0,0-1 4 16,2-9 3-16,-1-2-1 15,0-5-6-15,2-3 0 0,-2 0 1 0,0-4 0 16,2-1 0-16,-1-4-1 16,0-3 0-16,-1 1 0 0,0-2 0 0,-1 2 0 15,2 2 1-15,-2 3-1 0,0 7 0 16,1 5 0-16,-1 7 1 0,0 3-1 0,0 1-1 15,0 3 1-15,0 0 0 16,0 3-7-16,0 8-1 0,-1 7 3 16,-1 5 5-16,-1 4-1 0,2 0 1 15,-1 3 0-15,0-3 0 0,2 2-1 16,0-4 1-16,0 0 1 0,0-2-1 0,-1-4 0 16,1-1 0-16,-1-5 0 15,1-4 0-15,0 0 1 0,-1-6-1 0,1-1 0 16,0-2 1-16,0 0 0 0,0-5 3 15,2-6 6-15,3-3-5 0,-1-6-3 16,-1 0-2-16,2-3 1 16,1-1-1-16,-2-3-1 0,-4-2 1 15,2-3 1-15,-1 1-1 0,0 3-1 0,0 6 1 16,-1 7 1-16,0 5-1 0,0 9-1 16,0-1 1-16,0 2-1 0,0 5-5 15,-1 7-4-15,-2 3 7 0,1 9 2 16,-2 1 1-16,-1 3-1 0,2 4 1 15,0-2 0-15,3 2 0 0,0 3-1 16,0-2 0-16,8 3-44 0,0-2-41 16,6-7-16-16,-5-7-112 0</inkml:trace>
  <inkml:trace contextRef="#ctx0" brushRef="#br2" timeOffset="-137596.63">13807 2599 174 0,'0'0'85'0,"0"0"-39"16,0 0-16-16,0 0 11 0,1-57 19 16,-1 48-12-16,0 2-12 0,0 0 5 15,0 0-11-15,0 2-5 0,0 4-3 16,0-2 5-16,0 3-7 0,0 0-4 15,0 0-2-15,0 0-6 0,0 2-4 16,0 6-4-16,0 6 1 0,2 5-1 16,2 5 3-16,-3 5 1 0,0 0 2 15,-1 2-1-15,0-1-1 0,0 1 0 0,0-2 1 16,-1-3-1-16,0-1-1 0,1-1-1 16,-2-3 0-16,2-4 0 15,0-2 1-15,0 1-1 0,0-4 1 0,0-1-2 16,0-2 1-16,0 3-2 0,0-5 0 15,0-1 0-15,0-3 0 0,0-3 0 16,0 0-13-16,2 0-24 16,1-2-28-16,0-7-15 0,0-5-81 0,1-2-136 15</inkml:trace>
  <inkml:trace contextRef="#ctx0" brushRef="#br2" timeOffset="-137279.8">13808 2534 340 0,'0'0'41'0,"0"0"-3"16,0 0 10-16,0 0-20 0,0 0-5 16,0 0 20-16,-4 72 0 0,2-40-9 15,-2 1-4-15,-1 1-5 0,3 0-4 16,0-3 5-16,1 0-10 0,0-2-1 15,1 0-2-15,0-2-2 0,0-4-4 16,0 1-1-16,0-1-2 0,0-2-2 16,-1-2 0-16,-1-2-2 15,1-2 2-15,-2 0-2 0,2-6 0 0,1 0-1 16,0-4 1-16,0-2-8 0,0-2-32 16,0-1-8-16,0-4-19 0,1-5 7 15,3-4-27-15,-2-3-60 0,-1-2-100 16</inkml:trace>
  <inkml:trace contextRef="#ctx0" brushRef="#br2" timeOffset="-136813.82">13794 2589 31 0,'0'0'295'0,"0"0"-262"16,0 0 11-16,0 0 34 0,0 0-15 15,0 0-18-15,0 0-19 16,0 0-14-16,0 0-6 0,3-11 0 15,1 39 13-15,-1 1 17 0,0 6-6 0,-2-1-6 16,0 1-5-16,0-1-2 0,-1 0 1 16,0 0-6-16,0-5-3 0,0-1-4 15,0-4-1-15,-2-2-2 0,1-2 0 16,-2-3-1-16,2-3-1 0,-1-2 1 16,0-3-1-16,1-3 1 0,0-2-2 15,1-4 1-15,0 0-13 0,0-5-8 16,0-4 2-16,0-5-3 0,0-6 2 15,0-3 5-15,0-7-1 0,0-1 3 0,0-6 5 16,0-2 4-16,0-4 4 16,-6-2-1-16,1 3 1 0,-5 8 1 0,6 8-1 15,2 11 0-15,0 8 2 0,2 4 0 16,-1 3 6-16,1 6-2 16,-2 7-6-16,0 9 0 0,2 6 1 0,-2 4 6 15,2-1 16-15,2 1-14 0,1 0-3 16,1-3 4-16,-1 0 2 0,0-2 0 15,2-1-4-15,-2-1-4 0,0-1 0 16,-3-2-3-16,3-5-1 0,-2-2 1 16,0-1 0-16,0-4-1 0,0-4 0 15,3-3-1-15,-3-3-17 0,0 0-33 16,2 0-23-16,-1-5-56 0,2-5-101 16</inkml:trace>
  <inkml:trace contextRef="#ctx0" brushRef="#br2" timeOffset="-135891.42">13858 3240 81 0,'0'0'207'0,"0"0"-164"0,0 0-14 16,0 0 19-16,-17-53 6 16,9 44-19-16,-2 1-8 0,-3 0 1 0,3 2-8 15,-3 0 0-15,1 2-5 0,0 3 1 16,-2 1 0-16,1 0-4 0,-2 1-2 15,-1 7 0-15,1 2-3 0,-3 3-2 16,3 5-1-16,0 3 2 0,4 1-2 16,1 6-2-16,1-1 1 0,6 3 0 15,3-4 0-15,0-1 1 0,3-4 0 16,5-2 0-16,1-3 0 0,1-3-2 0,1-3 0 16,0-4 0-16,1-3 0 15,2-2-1-15,1-1 0 0,1-7 3 0,-1-3-1 16,-1-2 0-16,2-3-2 15,-5-3 2-15,2 1 0 0,-6-3 5 16,2 1 2-16,-3-1 1 0,0 1-2 16,-2 2 2-16,-3 0 0 0,-1 0 0 15,1 3-1-15,-1 3-3 0,0 2 1 0,0 4 0 16,0-1-4-16,1 4 2 0,-1 1 0 16,2 1 1-16,-2 2-7 0,2 9-1 15,2 4 1-15,1 3 0 0,0 4 3 16,3-1 1-16,0 2 0 0,2-3 1 15,0 0 0-15,4-1 0 0,2-4-3 16,0-1 1-16,3-5 0 0,-2-3-3 16,3-2 3-16,1-4-1 0,-1 0 0 0,1-4 2 15,1-4 0-15,-4-2-1 16,-3 0 1-16,-3-2-2 0,-3 2 1 0,-2 2-1 16,-5 3-2-16,-2 0 1 15,0 4 0-15,-2-2-1 0,-4 1 0 16,-1-1-27-16,-5-1-42 0,0-3-63 15,4-5-186-15</inkml:trace>
  <inkml:trace contextRef="#ctx0" brushRef="#br2" timeOffset="-129753.44">14066 2576 126 0,'0'0'155'0,"0"0"-102"0,0 0-9 15,0 0 7-15,0 0-1 16,0 0-19-16,0 0-9 0,0 0-9 0,0 0-8 16,-41 45 6-16,25-18 6 0,-2-3-1 0,1 6-9 15,-3 0 3-15,1 0 3 16,0 0 3-16,1-4-4 0,4 2-4 16,-1-4 0-16,4-3-2 0,3-2 0 15,-2-4-3-15,5 0 1 0,1-5-3 16,-1-3 0-16,5-2-1 0,0-4 0 0,0-1 1 15,0 0 0-15,0-2 3 0,4-8-1 16,1-3-1-16,6-4-2 16,1-3 0-16,7-1-2 0,6-2-5 0,4 0-6 15,2-3-5 1,1-1 2-16,-2 2 3 0,1-1 5 0,-3 1 3 16,-4 3 5-16,-2 3 0 0,-8 4 1 15,-3 3 0-15,-5 3-1 0,-3 6 3 0,-1-1 9 16,-2 3 13-16,0 0 4 0,0 0-3 15,-3 1-3-15,-3 0-4 0,-4 4-5 16,-3 6-9-16,-6 6-3 0,-3 2-2 16,1 3 1-16,0 2 1 0,0 0 0 15,-1 1 0-15,3 0 3 0,0 0-1 0,1-1 0 16,2 0 0-16,-1-1-2 16,2-2 3-16,3-3-2 0,3-2 0 15,2-3 0-15,2-4-1 0,4-4-2 16,1-3 1-16,0-1-1 0,0 0 0 15,8-2 1-15,8-9 2 0,11-8-1 0,10-1 0 16,4-7-2-16,0 2 0 16,0 2 0-16,-3-2 1 0,-2 2-1 0,-3 1 1 15,-4 0-1-15,-3 4 0 0,-4-1-4 16,-4 2 4-16,-6 4 0 0,-5 3 1 16,-2 4 0-16,-4 1 1 0,1 2 1 15,-2 2 3-15,-6 1 4 16,-4 0-2-16,-7 7-6 0,-7 6-2 0,-2 3 0 15,-1 3 0-15,-2 3 0 0,0 1 1 16,4 1 0-16,-3 0 1 0,6-2-2 16,1-3-1-16,5 2 1 0,4-7 0 15,2-3 0-15,7-5 0 0,2-1 1 0,1-4-1 16,0-1-2-16,2 0 2 0,10-6 0 16,9-3 1-16,8-5 1 0,7-2-2 15,0-4 1-15,1 4 0 16,-2 0-1-16,-4 2-3 0,-2 1-1 15,-2 0 3-15,-3 1 0 0,-2 1 1 0,-6 1 0 16,-4 4 0-16,-5-2 0 16,-4 5 0-16,-2 2 0 0,-1 1 1 15,0 0 0-15,-2 0 2 0,-8 1-3 16,-8 4-2-16,-6 5 0 0,-3 4 2 16,-3 3 0-16,3 1 0 0,-2 0 0 0,0 1 0 15,-2-1 0-15,2 0 2 0,2-3-1 16,5-3 0-16,8-2-1 0,5-5 1 15,5-1-1-15,3-1 0 0,1-3 0 16,0 0 0-16,4 0 0 0,10-5 1 16,9-2-1-16,13-6 1 0,4-2 0 15,7-2 0-15,-6-1-1 0,0 4-1 16,-6-1-3-16,-1 4 4 0,-4 1 0 16,-5 1 0-16,-3 4 0 0,-9 1 0 0,-3 1 0 15,-5 3 1-15,-5-3-2 0,0 3 2 16,0 0-1-16,-2 0 0 0,-6 6 0 15,-8 0 0-15,-7 6 2 0,-1 1-2 16,-3 2 0-16,0-1 1 0,0 2 0 16,0 1 0-16,-2 0-1 15,1 0 0-15,1 0 2 0,3-2-1 0,5 0 1 16,4-6 0-16,4 1 0 0,7-3-2 16,3-3-1-16,1-2 0 0,1-2 0 15,10 0-1-15,10-5 2 0,10-6 1 16,9-5-1-16,7-2 0 0,-4-2-4 15,0 2-2-15,-7 4 3 0,-4-2 0 16,-3 2 3-16,-3 2-2 0,-4 2 4 16,-3-1-2-16,-5 3 0 0,-3 3 0 15,-5 1 0-15,-4 2 0 0,-1 1 0 16,-1 1 1-16,0 0 2 0,-2 0-2 16,-7 1 0-16,-5 4 0 0,-8 1-1 0,-1 6 1 15,-4 0-1-15,-1 1 1 16,-1 1-1-16,-2 3 1 0,-2-1 1 0,3 2-1 15,1-2 1-15,5-3 0 0,4-2 0 16,5-3 1-16,8-1-2 16,5-6 0-16,2 3-1 0,2-4-2 0,7 0 0 15,11 0 2-15,11-6 2 0,11-3-2 16,5-3-1-16,1 2 1 0,-3 0-1 16,-6-2-1-16,-1 4-1 0,-3 0 1 15,-1-1 2-15,-3 4 0 16,-4-2 0-16,-2 3 0 0,-8-1 0 0,-8 1 0 15,-1 4 0-15,-7-1 0 0,-1 1 0 16,0 0 1-16,-2 0 0 0,-5 1-1 0,-6 6-1 16,-8 0 1-16,-4 2 0 0,-4 0 0 15,0 2 0-15,1 2 1 0,0-1-1 16,1 0 1-16,2-1 1 0,2 1-2 16,5-4 2-16,8-1 0 15,4-3-1-15,3-1-1 0,3 0-1 0,3 0 1 16,6 0-2-16,8-3 2 0,6 0 0 0,15-3 2 15,2-5-2-15,3 0 1 16,-3-2-2-16,-6 2 2 0,-2 2-2 16,-5 0 1-16,-4 0 0 0,-1 1 0 15,-1 2 0-15,-6-2 0 16,-4 1 1-16,-3 1-1 0,-5 0 1 0,-2 3-1 16,0-1 0-16,-1 1 1 0,-1 0 2 0,-6 0-2 15,-8 4-1-15,-6 3 0 16,-8 1 0-16,-1 3 0 0,-2 1 0 0,0 3 0 15,-1-2 0-15,-3 1 1 0,3 1-1 16,3-3 1-16,13-2 1 16,5-4 1-16,9-3 0 0,3 0-3 0,0-2-2 15,10 0 0-15,6-1 2 0,12-2 0 16,14-4 3-16,5-5-3 0,3 0 0 16,-6 1 0-16,-2-2-5 0,-3 3 0 15,-4 0 2-15,-4 0 3 0,-3 1 0 16,-4-1-1-16,-3 1 2 0,-5 0-1 15,-5 2 0-15,-4 4 1 0,-4-2 0 16,-3 3-1-16,0 1 2 0,0 0 2 16,-3 0-1-16,-7 0 1 0,-7 0-3 15,-5 1-1-15,-7 5-1 0,0 2 0 16,0 1 0-16,-1 1 0 0,-3 1 1 16,1 0 2-16,0-1-2 0,6-2 0 15,9-2 1-15,9-1 1 0,6-2-2 0,2-3 0 16,7 2-4-16,8-2 1 0,7 0 3 15,14-1 1-15,8-4-1 0,3-4 0 16,-3 3-7-16,-7-1-7 0,-5 0 2 16,-5 0 5-16,-2 1 5 15,-3-1 0-15,-4 1 1 0,-5 0 1 0,-5 2 0 16,-4 2 0-16,-4 2 1 16,0 0 0-16,-6 0 2 0,-8 0-3 0,-7 0-1 15,-9 0-2-15,-2 3-1 0,1 0-3 16,3-2-7-16,6 0-18 0,0-1-26 15,-1-1-23-15,-2-6-57 0,0-3-158 16</inkml:trace>
  <inkml:trace contextRef="#ctx0" brushRef="#br2" timeOffset="-128519.46">13873 2593 234 0,'0'0'45'0,"0"0"-2"16,0-16 24-16,0 14 14 0,-1 2-26 15,-3 0-3-15,-4 3-20 16,-1 6-21-16,-7 5-3 0,-1 5 5 0,-4 2 4 16,-1 4-2-16,1-2-2 0,1 1 2 15,4-5 2-15,5-3-4 0,6-2-4 16,2-6-3-16,2-1-2 15,1-4-3-15,0-2 0 0,3-1 0 0,4 0-1 16,7-6 2-16,3-2 2 0,2-5-2 16,0-2-2-16,-2-2 1 0,-1 0 0 15,0 0-1-15,0-1 1 0,2 2 0 16,-2-6-1-16,-1 2 1 0,-2 1-1 16,0 1 1-16,-5 3 0 0,1 5 0 0,-4 4-1 15,-3 3 1-15,-2 0 0 0,0 3 4 16,0 0 6-16,-6 3-2 0,-4 9-6 15,-2 3-2-15,-6 6 0 16,-4 7 0-16,1 0 1 0,0-1 0 16,2 0 3-16,5-1-1 0,4-3 0 0,6-5 2 15,3-3-4-15,1-1 2 0,5-5-4 16,3-3 3-16,4 0-3 16,9-6 1-16,4-2 1 0,6-6 1 0,0-3-1 15,2-4-1-15,-4 2 0 0,-2 0-1 16,0 1 2-16,-7 1-2 0,1 2 1 15,-5 1 0-15,-1 4-1 0,-7 1 0 16,-5 1 0-16,-3 2 0 0,0 0 0 16,-4 5-1-16,-6 4-1 15,-7 7 2-15,-4 4 1 0,-5 0-1 0,-4 1 0 16,4 0 1-16,-2-1-1 0,3-1 0 16,3-2 0-16,4 0 0 0,5-5 0 15,5-4 1-15,5 0 0 0,3-5 0 16,0-1-1-16,2-2 0 0,7 0 0 15,7-2 0-15,11-6 2 0,6-4-1 16,4-1 1-16,0-1-2 16,-1 0 0-16,-6 4 0 0,0 1 3 0,-5 0-3 0,-3 2 0 15,-2 3 0-15,-8 1 0 0,-5 1-2 16,-4 0 0-16,-3 2 2 0,0 0 2 16,-3 0-2-16,-4 4 0 0,-6 3 0 15,-9 5 0-15,-5 3 0 0,-3 0 2 16,0 2-2-16,1 0 0 0,-1 0 0 15,1 0-2-15,5-3 2 16,5-1 0-16,5-5 0 0,5-5 2 0,8 2-2 16,1-5 0-16,0 0 0 0,7 0 0 0,4-5 0 15,12-1 0-15,5-4 2 0,11 1-2 16,-3-2 0-16,-2-1 2 16,-2 4-2-16,-7 1 0 0,0 2 0 0,-4 0 0 15,-1-1 0-15,-2 2-1 16,-5 0-2-16,-5 1 3 0,-6 0 0 0,-2 3 0 15,0 0 2-15,-4 0 0 0,-8 0-2 16,-9 6 0-16,-9 4-1 0,-7 4 1 16,-2 1 1-16,-1 4 0 0,0-1-1 15,4 1-2-15,4-4 1 0,9-4 1 16,7-2 0-16,12-7 0 0,4-1 0 16,4-1-1-16,12 0-3 0,11-3 4 15,13-4 0-15,11-4 3 0,4-4-3 16,-6 2 1-16,-7 2 0 0,-14 2-1 15,-6 4 0-15,-8 1-5 0,-9 3 5 16,-5 1 0-16,-6 4 0 0,-15 5-1 16,-7 4 1-16,-11-1 2 0,-10 3 0 15,2-2-1-15,3-3 0 0,10-1-1 16,8-2-1-16,14-4 0 0,6-3 1 0,6 2 0 16,0-2 0-16,8-5 0 0,7-4-12 15,10-4-20-15,9 1-25 0,7-4-26 16,0 1-13-16,-5 1-48 0,-7-2-122 15</inkml:trace>
  <inkml:trace contextRef="#ctx0" brushRef="#br2" timeOffset="-124599.14">13855 2648 122 0,'0'0'112'0,"0"0"-81"0,0 0 7 16,0 0 18-16,0 0-1 0,0 0-2 15,-19-22-11-15,19 21-12 0,0 1-5 16,0 0-7-16,5 0-9 0,5 3-4 0,-1 3 8 15,10 0 1-15,2 2 3 16,4-3 1-16,5 2 1 0,0-1 3 16,1-1-6-16,-5 0-4 0,3 1-2 15,0-3 0-15,1 5-1 0,1-3 0 16,1-2-2-16,-1 3-1 0,1-3 0 0,2 1-1 16,-1 1-2-16,0-3 1 15,-1 2 0-15,0-1-1 0,-1 2 1 0,-2 1 0 16,0-3 0-16,-1 3-1 0,-1-2 4 15,2 0-4-15,-1 0 0 0,1 0 0 16,-2 2 3-16,-6-3 0 0,-3-1-2 16,-4 3-4-16,-1-4 2 0,0 5-1 15,-3-2 0-15,3 0 0 0,-1 1 0 16,-1-1 1-16,0 1 0 0,2 0-1 16,2-1-1-16,0 2 2 0,2-2-1 15,-2 2 1-15,2-3 0 16,0 0-1-16,0-1 0 0,2 1 0 0,-3 0 2 15,-1-1-3-15,-1 1 1 0,0-1 0 16,0 0 1-16,0 0-2 0,-1-1 0 16,-1 3 1-16,1-2-1 0,-1 2 1 15,2 0-1-15,-1-1 0 0,-1 0 1 16,1-1-1-16,0 1 0 0,3-2-1 16,-1 0 1-16,2 0 0 0,-4-1 1 0,0 0-2 15,0 0 1-15,-2 0-1 0,3 1 1 16,-4 0 1-16,2 0-1 0,-1-1 0 15,-2 0 0-15,2 0 0 0,0 0 1 16,-1 0-1-16,3 0 0 0,0 0 1 16,0 0-1-16,-3 0 0 15,0 0 0-15,0-1 1 0,-2 1-1 0,2 0 1 16,-3 0-1-16,3 0 1 0,-3 0-1 16,-2 0 0-16,1 0 0 0,-2 0 1 15,1 0-1-15,1 0 0 0,-2 0 1 16,0 0-1-16,0 0 1 0,0 0 0 15,0 0-1-15,-2 0 0 0,0 0 0 16,-2 0 0-16,0 0 2 0,0 0-2 16,0 0 0-16,0 1-3 0,-4-1 3 0,-2 2 0 15,-3-1 0-15,-7 3 1 0,2-4 1 16,-5 1-1-16,1-1 0 0,-4 0 0 16,-2 0 0-16,0-1-1 0,0-1 0 15,1 0 1-15,-3 1-1 0,1-1 1 16,-1 2-1-16,0 0 1 0,-4 0-1 15,0 0 0-15,-4 0 0 0,-3 0 1 16,-1 0-1-16,-1 0-2 16,5 0-2-16,1 0 4 0,3 0 0 0,5 0 0 15,2 0 1-15,5 0-1 0,4-2 1 16,6 0-1-16,2 1 1 0,3 0 1 16,1-1-2-16,2 2 1 15,0 0 1-15,0 0 0 0,0 0 0 0,2 0-2 16,6 0-2-16,6 6-2 0,10 1 4 0,11 2 1 15,5-1 0-15,6-1-1 0,-1 0 2 16,1-3-1-16,-5 0 0 0,1-1 0 16,-5-1 0-16,-1-1-1 0,-5-1 0 15,-3 0-2-15,-8 0 1 16,-5 0 1-16,-8-1-1 0,-5 1 1 0,-2 0 1 16,0 0 0-16,0 0 0 0,-6 0 1 15,-5 0-2-15,-7 0 0 16,-6 0 0-16,0 0 2 0,-2 0-1 0,-1 1-1 15,2 0 1-15,-3-1-1 0,-1 2 0 0,-1-1 0 16,-1-1 0-16,-2 3 0 0,0-2-4 16,-1 0 3-16,-1 2 1 0,0 0 0 15,0 0 0-15,0 0 0 16,3 1 0-16,1-1 0 0,0 0 1 16,1 3-1-16,2-3 1 0,-1-1-1 15,1 0 0-15,1 0 1 0,0-2-1 0,-2 0 0 16,4 0 0-16,-2 0 1 0,0-2-1 15,1 1 0-15,-1 0 0 0,2 1 0 16,-1 0 1-16,1 0-1 0,0 0 0 16,2 0 1-16,1 0-1 0,1 0 1 15,4 0-1-15,-2 0 0 0,2 0 0 16,-1 0 0-16,-1-1-1 0,-2 0 1 16,-1 1-2-16,-1 0 1 0,0 0 1 15,-1 0-1-15,1 0 1 16,1 0 0-16,2 2 0 15,3 2 0-15,3-3 0 0,2 1 0 0,4-1 0 0,2 1 0 16,1-1 1-16,0 0-1 0,3 0 0 16,-1-1 0-16,0 0 0 0,0 2 1 15,1-2-1-15,1 0 0 0,1 0 0 16,-1 0-1-16,1 0 1 0,0 2-2 0,3 3-1 16,7 0 1-16,6 2 2 0,8 3 0 15,12-2 1-15,7 1 1 16,5-4 0-16,-1 1 0 0,2-2-1 0,-5-3 1 15,0 1 0-15,0-2-1 16,2 0-1-16,-1 0-2 0,0-1 2 0,-1-1 1 16,-7-2 0-16,-3 1-1 0,-4 0 0 15,-12-1 1-15,-4 3 0 0,-10 1-1 16,-2 0 1-16,-2 0-1 0,-2 0 1 16,-3 0 1-16,-7 0 0 0,-7 0-2 15,-9 0 0-15,-3 0 0 0,-1 0 0 0,-1 1 0 16,-1 0 1-16,-3 1-1 0,1-1 0 15,0 1 0-15,-3-2 1 0,3 1 0 16,-1-1-1-16,-2 3 1 0,-2-1-1 16,2 2-1-16,-1-2-1 0,5-1 1 15,5 2-1-15,7-1 2 0,6 2-1 16,6-3 1-16,7 0 1 0,2 1-1 16,2-2 0-16,0 0 0 0,0 0-1 15,3 0 0-15,7 1-3 0,7 1 4 16,8 0 0-16,6-1 0 0,5 2 1 15,3 0-1-15,1-1 1 0,3-2 0 16,-2 0 0-16,0 0-1 0,-2 0 1 16,0 0-1-16,-3-2-1 0,-2-1-3 15,-7 0 3-15,-5 1 1 0,-9 1 1 16,-7-1-1-16,-3 2 1 0,-3-1-1 16,-1 1 1-16,-7-1 3 0,-5-1-2 15,-9 0-2-15,-8-1-2 0,-4 0 2 16,1 0 2-16,-1 2-2 0,1-1 1 15,1-1 0-15,-1-2-1 0,-1-1 0 0,0 1 0 16,3-1 0-16,6 1-1 0,-1 0 0 16,9 1 1-16,3 1 0 0,6 2 0 15,2 0 0-15,2 1 0 16,4 0 0-16,0-2 0 0,0 2 0 0,0 0 0 16,0 0 0-16,0 0 0 0,5 0-3 15,3 0 1-15,5 0 2 0,6 0 0 16,5 0 0-16,0 0 2 0,0 0-2 15,-2 0 1-15,-3 0-1 0,-2-2 0 16,-2-3 2-16,-2 3-2 0,-5-2 0 16,-3 2 0-16,-2 1 0 0,-2-4 1 0,-1 0 0 15,0-2 1-15,-2-4-1 16,-6 0-1-16,-2-2-1 0,-2-2 0 0,-4 0 0 16,-2-1-1-16,-6 2-2 0,0 2 2 15,-3 1-1-15,-4 1 0 0,-1 2 1 16,-3 0 1-16,-2 1-2 15,1 3 2-15,2 1-1 0,7 1 2 0,8-1 0 16,5 3 1-16,10-1-1 0,2 0 1 16,2 1-1-16,0 0-1 15,0 0 0-15,1 0 0 0,3 0-2 16,5 0-1-16,3 0 2 0,4 0 2 0,2-2 0 16,2-2 1-16,-6 2 0 0,-1-3-1 15,-1 1 1-15,-6-2-1 0,1-2 1 16,-3 1 0-16,-3-1 0 0,-1 0-1 15,0-4 1-15,-3-1-1 0,-5 1 0 16,-1-4-1-16,-4 2-1 0,2 1-1 16,3 2 3-16,-2 3 0 0,5 1 0 0,0 1 0 15,1 1 0-15,2 1 0 0,2 3 0 16,0 0 0-16,0 1 0 16,0 0-1-16,0 1-3 0,0 9-4 0,2 2 4 15,5 2 2-15,0 4 2 0,5-2 0 16,-1 1 0-16,0-2 0 15,1 0 0-15,1-2 0 0,-3-5 1 0,0-1-1 16,-5-3 1-16,1-1-1 16,-5-1 0-16,-1-2 2 0,0 0-1 0,0-1 2 15,0-8 1-15,-4-2 0 0,-2-4-2 16,-2-1-2-16,-4-3 0 0,1 1 0 16,0 1-1-16,0 2 1 0,0 2 0 15,2 1-1-15,-1-1 1 0,4 4 0 16,2 5 0-16,1 0 0 0,2 2 0 15,1 2 0-15,0-2 0 0,0 2-2 16,0 0 0-16,4 5-3 0,3 2-2 16,3 2 6-16,1 4 0 0,1 1 1 0,3-2 0 15,-2 2 1-15,0 0-1 0,0 0 1 16,1-3-1-16,-5-1 1 0,-1 1-1 16,-4-4 1-16,1-2-1 0,-3-3 1 15,-1-2-1-15,-1 0 0 0,0 0 2 16,0 0 2-16,0-6-2 0,-1-4 3 15,-5-1-3-15,0-4-1 0,-1 2 0 16,-4-1-1-16,0-3 0 0,4 1 0 16,-3 0 0-16,1 0-1 0,2 4 1 15,2 2 0-15,3 4 0 0,0 0 0 16,2 6 0-16,0 0-2 0,0 0 2 16,0 4-3-16,1-1-5 0,3 8 5 0,4 2 1 15,1 1 1-15,4 4 1 16,0-1 1-16,2 2-1 0,-3-2 0 15,3-2 0-15,-2 2 1 0,-2-4-1 16,0-1 1-16,-1-4-1 0,-4-2 0 0,1 0 1 16,-4-4 0-16,-2 0-1 0,-1-2 1 15,0 0 0-15,0-4 2 0,-1-5 3 16,-5 1-2-16,-2-4-3 0,-3-4-1 16,2 0 0-16,-5-1 0 0,3 1-1 15,-2-3 1-15,3 2 0 0,0-2-1 16,0 4 1-16,2 5 0 0,4 3-1 15,2 2 0-15,1 5 0 0,1 0 1 0,0 0 0 16,4 6-7-16,4 3 5 0,5 3 0 16,0 1 1-16,4 3 0 15,-1-1 0-15,3 1 2 0,-1 1-1 0,3-2 0 16,-1 0 1-16,-4-2-1 16,3-2 0-16,-5-1 1 0,-4-4 0 0,-1 0-1 15,-4-2 2-15,-4-1-2 16,0-3 0-16,-1 0 0 0,0 0 1 15,0-1 2-15,-5-8 2 0,-5 0-1 16,-3-6-4-16,-3 0-2 0,-5-3-1 0,2 2 1 16,2-1 0-16,1 3 1 0,2 2 1 15,5 1-1-15,0 6 2 0,5 0-2 16,3 3 1-16,1 2 0 0,0 0-2 16,1 0 0-16,3 6-4 0,8 3 0 15,5 1 3-15,5 2 2 0,6 1 1 16,4 2 0-16,1-2 1 0,1 2 0 15,2-2 0-15,-2-1 0 0,-1-2-1 16,-2-2-3-16,-2 0 3 0,0 0 0 16,-4-1 0-16,-5-3 1 0,-4 0-1 15,-5-1 0-15,-6-2 0 0,-4-1 1 0,-1 0-1 16,0 0 2-16,-3 0 2 0,-7-1-1 16,-3-5-3-16,-8-1-1 0,-5-1 1 15,-1-2 0-15,-3 2 0 0,-1 1 0 16,0 0-1-16,0 1 2 15,0 1-1-15,3 2 0 0,4 2-1 0,6-1 1 16,5 2-3-16,5 0 3 0,2 0-2 16,4 3 1-16,2 1-2 0,0 2 0 15,1 2 1-15,7 2 1 0,4 1 0 16,8 3 0-16,3-1 1 0,7 0 1 16,5-2 0-16,0 2 0 0,2-5-1 15,-2-1-2-15,1 1 2 0,-6-3 0 0,0-1 1 16,-3-4-1-16,-6 0 1 15,-5 0 0-15,-3 0 0 0,-7 0 0 0,-4 0-1 16,-2 0 1-16,0 0-1 0,-3-3 4 16,-5-1 1-16,-6-2-5 15,-3 2-1-15,-6 0 0 0,-2 1 1 16,-1 0 0-16,0 2 0 0,-3 0 0 16,3-1 0-16,1 2 0 0,-1 0 1 0,4 0-1 15,5 2 0-15,4-1 0 0,5 2 0 16,3 0 0-16,4-1-1 0,1 3-2 15,4 1 1-15,6 0 0 0,7 4 2 16,5-3-2-16,6 1 1 0,4-2 1 16,3-2 0-16,0 3 0 0,-2-6 0 0,-3 0 0 15,-1 0 0-15,-6-1 2 16,-2 0-2-16,-3-1 0 0,-4 0 1 16,-6 0-1-16,-2 1 0 0,-6 0 1 15,0 0-1-15,-1 0 0 0,-6 0 2 0,-4 0-1 16,-8 0-1-16,-5 0-1 0,-5 0 1 15,-3 0 0-15,1 0 0 0,1 0 0 16,-1 0 0-16,4 0 1 0,-1 3 0 16,3 0-1-16,4 0 0 0,7 0 1 15,6 0-1-15,6-3 0 0,2 1-1 16,0 0-2-16,6 4-1 16,6 0 1-16,8 1 3 0,10-2 1 0,3 2-1 15,3-3 0-15,1-1 0 0,-4-2 0 16,0 0 0-16,-7 0 0 0,-2 0 0 15,1-3 0-15,-8-1 0 0,0 2 1 16,-10 0-1-16,-2 2 0 0,-5 0 1 16,0 0-1-16,-5 0 1 0,-4 0 0 15,-7 0-1-15,-5 0 0 0,-8 0-2 16,-1 3 1-16,0-3 0 0,0 5 1 0,4-2 1 16,-2 1-1-16,4 0 1 0,3 1-1 15,7-2 1-15,4-2-1 16,6 0 0-16,3-1 1 0,1 0-2 0,2 0-2 15,6 0 0-15,7 0 3 0,11 1 1 16,10-1 0-16,8 0-1 0,2-1-20 16,1-1-60-16,-5-5-44 0,-9 0-124 15</inkml:trace>
  <inkml:trace contextRef="#ctx0" brushRef="#br2" timeOffset="-123650.27">14329 2923 238 0,'-14'-7'93'0,"5"5"-74"0,3 2 2 16,3-2 32-16,2 2 0 15,1 0-23-15,0 0-6 0,6 5-2 0,5 2-7 16,5 0 3-16,5 1-1 0,9-1-2 0,2-2-4 16,2 0 0-16,0-2-4 15,-3 1-1-15,-2-3-2 0,-5 1 2 16,-4 0-3-16,-5-1 1 15,-4 0-1-15,-5-1-1 0,-4 2 0 0,-2-1-2 16,-6-1 1-16,-6 0 6 0,-5 2-4 16,-6-2-2-16,-7 2 0 0,-3-1-1 15,-1-1 0-15,-2 0 3 0,4 3-3 16,1-2 0-16,1 0 0 0,5 1 0 0,4 0 1 16,5-2 0-16,7 1-1 15,6-1 1-15,3 0 1 0,0 0 0 16,5 0-2-16,7 0 0 0,5 1 0 0,8-1 4 15,7 0-4-15,4 0 0 0,-2 0 0 16,-2-1 0-16,-4-2 0 0,-5 1 0 16,-1 0 1-16,-8-1-1 0,-5 3 1 15,-7 0 1-15,-2 0 0 0,-1 0-1 16,-7 0 5-16,-4 0 1 0,-11 0-2 16,-4 3-4-16,-7-2 1 0,-3 1-1 15,3 1-1-15,-1-1 1 0,7 2-1 16,1-1 2-16,2 0-1 0,3-1-1 15,4 2 4-15,2-2 1 0,6 0 1 16,4-1-1-16,4-1 2 0,2 0-1 16,4 2-6-16,7-1 0 0,8-1 0 0,7 1 2 15,8-1-2-15,2 0-2 16,2 0 2-16,-4-1 0 0,-1-2 0 16,-3-1 0-16,-4 1 0 0,-6-1 0 15,-5 3 0-15,-9 1 0 0,-4 0 1 16,-2 0-1-16,-5 0 0 0,-5 1 0 0,-8 1 0 15,-8 3 0-15,-9-1 0 0,-3 2 0 16,1-2 1-16,4 3 0 16,3-2 0-16,3 1-1 0,4-1 0 0,6-2 1 15,3-3 0-15,9 2 2 0,4-2 5 16,1 0 2-16,3 0-2 0,7-2-6 16,6-3-1-16,9-1-1 0,10-2 0 15,9-1-1-15,5 1-37 0,-1-1-30 16,-5-4-110-16,-10-2-272 0</inkml:trace>
  <inkml:trace contextRef="#ctx0" brushRef="#br2" timeOffset="-119395.35">11753 2449 75 0,'-1'-10'74'0,"-3"4"-47"0,-2 1-24 16,1 3 14-16,2-1 8 0,-3 0 3 16,1 0-2-16,2 0-3 0,2 3 1 15,-1-1-1-15,1 0-2 0,1 1-3 16,-1 0-5-16,0 2-7 0,1 4-5 15,-1 2 2-15,-1 6 6 0,2 3 12 16,0 2 4-16,0 2-7 0,0 0-5 0,0 1 4 16,2 0-4-16,1-1 3 15,1 0 1-15,-3-4-5 0,3 1-2 16,1 0 0-16,0-2-4 0,-1-2-1 0,0 2-1 16,3-2 0-16,-4-2-2 0,-1 2-1 15,0 0 0-15,-1 0-1 16,1 4 0-16,-2-2-15 0,0-2-63 15,0-7-83-15</inkml:trace>
  <inkml:trace contextRef="#ctx0" brushRef="#br2" timeOffset="-118237.39">17073 3987 252 0,'0'0'74'0,"0"0"-37"0,0 0-4 0,0 0 31 16,0 0-19-16,0 0-7 15,0 0 2-15,0 0-10 0,-20-7-15 16,24 7-4-16,3 0-2 0,7 0 6 16,5 0 9-16,6 2 5 0,3 0-3 15,2-2-7-15,0 0-6 0,1 0-3 0,0 0 2 16,-1 0-3-16,-3 0-3 0,-1 0-1 16,-5 0-2-16,-3 0-2 0,-3 0 0 15,-2 0 0-15,-6 2-2 0,0 1 1 16,-5 0-18-16,-1 0-35 0,-1 1-9 15,0 0-13-15,-3 4-27 16,-8-2-20-16,0 0-8 0</inkml:trace>
  <inkml:trace contextRef="#ctx0" brushRef="#br2" timeOffset="-118017.54">17091 4160 310 0,'0'0'30'0,"0"0"-18"15,0 0 9-15,0 0 4 0,0 0 24 0,50 42-3 16,-17-42-2-16,3 0-7 0,8 0-14 15,0-4-3-15,0-2 1 0,-3 1-2 16,-3 2 1-16,-8-4 0 0,-6 3-1 16,-2 1-3-16,-6 0-4 15,-5 3-4-15,-5-4-5 0,-1 4-1 0,-5 0 0 16,0 0-2-16,0 0 1 0,0 0 3 16,0 0-4-16,-5 0 0 0,-3 0-4 15,3 0-27-15,-6 0-27 0,6-1-26 16,0-5-65-16,1-4-173 0</inkml:trace>
  <inkml:trace contextRef="#ctx0" brushRef="#br2" timeOffset="-116353.22">11637 2488 227 0,'0'0'28'0,"0"0"-23"0,0 0 10 16,0 0 29-16,-12-15 0 0,11 13-11 16,1 1 8-16,0 1-8 0,0 0-6 15,0 0-7-15,0 4-11 0,0 5-7 16,0 6-1-16,3 5 6 0,-1 5 9 0,0 4 6 15,0 2-2-15,-1 1-2 0,0 2 1 16,0 2-4-16,0-2-1 16,-1 0-1-16,2-2-2 0,0-3-1 15,4-1-2-15,-3-1 1 0,0-3-5 16,-1 0 1-16,3-5-3 0,-1 0 2 16,-1-1-3-16,0-5 0 0,-3-3 2 15,0-4 0-15,0 0 1 0,0-6-1 16,0 2 0-16,0-2-3 0,0 0 5 15,0-2-1-15,-2-3 2 0,-2-2-6 0,-2-2-9 16,1 1-40-16,4-1-28 0,0 0-45 16,1 0-102-16</inkml:trace>
  <inkml:trace contextRef="#ctx0" brushRef="#br2" timeOffset="-57517.89">6932 8621 160 0,'14'-51'145'0,"-7"18"-85"16,-4 0-10-16,-3-2-3 16,-1 1 10-16,-8 0-6 0,-1 5-11 15,-5 3-7-15,-4 2-11 0,-6 5-8 16,-3 6-4-16,-2 5-4 0,-5 6 1 0,-1 2 0 15,-1 4-3-15,-1 11 3 16,-5 4-1-16,5 8-2 0,-5 9 0 0,5 5 0 16,1 9 0-16,3 7 0 15,6 6 2-15,2 5-4 0,9-2 3 0,10 2 1 16,4-8-2-16,6-1 0 0,8-9 0 16,9-8 0-16,5-8-2 0,7-13-1 15,11-7 2-15,3-12 2 0,9-6 0 0,2-11-2 16,4-10 1-16,0-5 0 15,-7-4-3-15,-7-2 2 0,-8-1 0 0,-8-2 3 16,-6-3 6-16,-7-4 0 16,-10-6 1-16,-5-4-2 0,-6-3-2 15,-12-2-2-15,-7 3-1 0,-8 8-3 16,-6 10 0-16,-2 11-2 0,-4 9-1 0,4 7-7 16,-1 8-12-16,0 5-10 0,4 8-17 15,4 9-20-15,8 5-28 16,6 2-36-16,6 2-67 0,1-4-113 0</inkml:trace>
  <inkml:trace contextRef="#ctx0" brushRef="#br2" timeOffset="-57227.05">6407 8820 349 0,'0'0'80'0,"0"0"-29"16,0 0-7-16,0 0 11 15,0 0-20-15,62-5-5 0,-33 5 3 0,4 2-8 16,0 8-1-16,-1 8-3 0,0 4 1 15,-1 6 1-15,-3 5-4 0,-1 3-3 16,2 1-7-16,-2 4 0 0,-2-4 0 16,3 1-4-16,-3-5 1 0,5-2-2 15,2-5 0-15,1-6-1 0,3-7 1 16,-2-7 0-16,0-5-1 16,-2-3-3-16,-4-7 4 0,-8-3 0 0,-6-4 1 15,-7-3 6-15,-3-4 2 0,-4-6-5 16,-4-3-3-16,-3-5-4 0,-3 0-1 15,3-1 0-15,3-1-25 0,4 2-18 16,8 1-25-16,10 0-33 0,10-1-15 16,6 0-35-16,1 6-75 0</inkml:trace>
  <inkml:trace contextRef="#ctx0" brushRef="#br2" timeOffset="-56900.18">7616 8272 348 0,'0'0'30'0,"0"0"9"16,0 0 25-16,0 0-1 0,-54-48-22 15,42 48-10-15,-2 5-6 0,-5 8-11 16,-1 6-1-16,-3 9 5 0,-1 5-1 15,0 10 3-15,0 3 0 0,5 7 2 16,3 4 0-16,6 3 1 0,7 1-5 16,3 0-1-16,2-3-7 0,9-4 1 0,5-2-4 15,6-5-2-15,4-9-2 0,3-3-1 16,5-10 0-16,3-7-1 0,2-6 0 16,-1-12-1-16,1-3-14 0,0-8-34 15,-5-7-42-15,-2-2-33 0,-11-2-101 16</inkml:trace>
  <inkml:trace contextRef="#ctx0" brushRef="#br2" timeOffset="-56433.47">7755 8483 468 0,'0'0'42'0,"46"-54"-35"16,-14 49 9-16,1 3 37 0,3 2-12 0,1 0 0 15,-3 3-1-15,-3 4-13 16,-8 4 3-16,-7 4-10 0,-5 2-8 0,-4 2-6 15,-6 4-3-15,-2 2-1 0,-11 3-1 16,-3 3 2-16,-3 0-2 0,-2 1 0 16,-1-1 0-16,2-5-1 0,4-3 0 15,2-6-2-15,3-3 1 0,0-8 1 16,8 0 0-16,1-5 1 0,1-1-1 16,0-3 2-16,2-8 2 0,10-7 0 15,7-9-4-15,7 1-1 0,4-6-1 16,4 1 2-16,1 2-1 0,0 0 0 15,-1 1 1-15,-2 1 1 0,-2 3 1 16,-4 0-2-16,-4 5 0 0,-5 3 1 0,-8 4 4 16,-5 4 5-16,-3 3 4 15,-1 1 4-15,0 3 4 0,-1 1-7 16,-4 0-2-16,-1 2-6 0,-7 7-5 0,-1 5-1 16,-2 7 0-16,0 4 2 15,4 4 2-15,4 2 1 0,2 1 0 16,5 1 1-16,1-3-2 0,10 4-3 15,3-5 0-15,8-4-1 0,-1-3 1 0,4-4-2 16,0-4 0-16,-2-4 0 0,-1-4 0 16,-1-4-7-16,-4-2-18 0,-3 0-9 15,-7-1-17-15,-3-4-42 0,-3-1-21 16,-3-5-61-16,-4 1-153 0</inkml:trace>
  <inkml:trace contextRef="#ctx0" brushRef="#br2" timeOffset="-56171.68">7498 8671 136 0,'0'0'272'16,"0"0"-199"-16,0 0-3 0,0 0 4 0,0 0-25 15,0 0-15-15,0 0-1 0,0 0-7 16,42 8 0-16,-13-8 9 0,5 0-7 16,0-2-7-16,-1-1-3 0,-5 3-5 15,-5-3-8-15,-3 1-1 0,1 1-3 16,-3-1-1-16,-3 1 0 0,-2-1-7 16,-2 0-42-16,-6-2-56 0,1-7-55 15,-2-1-162-15</inkml:trace>
  <inkml:trace contextRef="#ctx0" brushRef="#br2" timeOffset="-55759.68">8375 8286 478 0,'0'0'6'16,"0"0"-4"-16,0 0 9 0,0 0 56 16,0 0-20-16,0 0-4 0,0 0-12 15,0 0-21-15,71-27-4 0,-39 51 7 0,10 6 8 16,0 7 5-16,-1 5 0 0,-1 4-4 15,-6 6-3-15,-3 3-2 0,-7 4-4 16,-7 1-5-16,-8 1-2 0,-8 1-4 16,-4-1-2-16,-11-6 1 15,-8-2-1-15,-5-4 0 0,-6-5 1 0,-3 0-1 16,-5-8 1-16,1-2-1 16,0-4 0-16,4-8 2 0,6-4-2 0,2-11 1 15,9-4-1-15,7-4-6 16,8-12-38-16,8-9-36 0,11-11-38 0,6-3-170 15</inkml:trace>
  <inkml:trace contextRef="#ctx0" brushRef="#br2" timeOffset="-55455.13">9429 8574 252 0,'0'0'254'0,"0"0"-205"16,0 0-9-16,0 0 10 0,0 0-10 15,0 0-12-15,77-23 0 16,-42 19 0-16,2 0-8 0,2 0-6 0,-3 1 0 15,0 0-4-15,0 1-3 0,-4 2-4 16,0 0-3-16,-4 0-1 0,-3 0 1 16,-4 2-2-16,-3 4-36 0,-4 1-26 0,-7 1-20 15,-2 2-42-15,-5-2-80 16</inkml:trace>
  <inkml:trace contextRef="#ctx0" brushRef="#br2" timeOffset="-55298.51">9379 8800 267 0,'0'0'79'0,"0"0"-44"16,0 0 3-16,79 19 33 0,-38-19-22 15,11-5-9-15,6-2-9 0,3-3-12 16,2 0-6-16,-2-1-9 0,-3 1-4 16,-1-2 0-16,0 1-70 0,-7-1-134 15</inkml:trace>
  <inkml:trace contextRef="#ctx0" brushRef="#br2" timeOffset="-54976.54">10963 8624 486 0,'0'0'0'0,"-16"-60"-9"0,6 36 9 0,-4 5 4 16,1 5 25-16,4 0 12 0,4 8-1 16,3 1-11-16,0 2 0 0,2 3 9 15,0 2-7-15,0 10-21 0,0 10-9 16,0 8 10-16,2 7 22 0,1 3 4 16,3 2-7-16,-3-2-6 0,-2 0-4 15,-1-3-5-15,0-1-1 0,0 0-3 16,0-3-5-16,0-5 0 0,0 0-5 0,0-6-1 15,0-2 1-15,0-5-1 0,2-4-9 16,3-3-47-16,5-7-53 0,2-1-44 16,-3-5-139-16</inkml:trace>
  <inkml:trace contextRef="#ctx0" brushRef="#br2" timeOffset="-54738">11061 8756 538 0,'0'0'32'16,"0"0"14"-16,0 0 7 0,0 0-20 0,50 0-1 16,-9 0 26-16,8 0-18 0,3-5-16 15,-2 1-3-15,-1-3-2 0,-8-1-1 16,-6 2-2-16,-5 0-4 16,-3 1-2-16,-8 1-3 0,-5 0-4 0,-10 1 0 15,-2 3-3-15,-2 0 1 16,0-1 0-16,-2-2 1 0,-3-2-2 15,-7 0-24-15,0 0-19 0,2 1-28 0,1-1-40 16,6-1-38-16,3-1-187 0</inkml:trace>
  <inkml:trace contextRef="#ctx0" brushRef="#br2" timeOffset="-53971.43">12862 8551 128 0,'0'0'104'15,"-28"-61"-44"-15,15 40-16 0,0 3 14 16,-1 4 3-16,1 4-10 0,0 5-10 16,0 5-8-16,-4 0-11 0,-4 5-6 15,-2 10-5-15,-8 4-1 0,-2 8 3 16,-1 7 5-16,-1 9-1 0,4 7-1 16,3 5 0-16,7 2 0 0,6 1 2 15,10-1 1-15,5-6 1 16,4-5-6-16,12-8-5 0,7-8-4 0,5-6 3 15,7-8 5-15,8-10 0 0,7-6 3 16,5-6 2-16,8-14-2 16,1-8-7-16,-6-8-2 0,-2-5-1 0,-14-4 0 15,-10 0 2-15,-8-5 3 0,-13-3 2 16,-6-2-3-16,-6-4-5 0,-14 1-2 16,-11 0-1-16,-9 5-2 0,-10 10 0 0,-4 8-5 15,-3 11-21-15,0 11-6 0,1 10-4 16,2 3-12-16,2 9-20 0,7 5 9 15,5 5-7-15,8 1-2 0,7 4-3 16,7-1 11-16,5 0 11 0,7 2 6 16,1-2 20-16,0 2 17 0,6-4 6 0,-1-1 0 15,7-2 0-15,-4-6 9 16,5 1 34-16,0-6 0 0,-4 1 0 16,3 0-1-16,1 1 0 0,-1-1-5 15,2 0-4-15,4 1-4 0,4 3 3 16,-2 1-4-16,5 4-5 0,-3 4 2 15,5 3-3-15,-4 5-1 0,-1 0 2 16,0 3-7-16,-1 0-3 0,0 0-1 0,-3 0 1 16,6-1-4-16,0-3-5 15,3-2 1-15,2-3-1 0,0-4-1 16,1-5-1-16,1-3 1 0,0-5 1 16,-1-4 2-16,2-2 1 0,-6-6 2 15,2-2 0-15,-7-6-3 0,-4 0 1 0,-4-4 0 16,-4-2 2-16,-4-2-2 0,-2-3-3 15,-3-2-3-15,0-1-1 0,0 2-1 16,2 1-18-16,1 3-16 0,6 1-23 0,3 3-46 16,7 0-24-16,2 4-123 0</inkml:trace>
  <inkml:trace contextRef="#ctx0" brushRef="#br2" timeOffset="-53636.11">14082 8375 238 0,'0'0'63'15,"0"0"-38"-15,-59-46 25 0,37 44 16 16,-5 2-28-16,1 1 4 0,-3 8 5 15,0 4-13-15,1 4-6 0,0 4-2 16,2 6 1-16,2 4-5 0,0 6-1 0,4 7-2 16,3 6 3-16,4 5 2 0,6 1-3 15,4 1 1-15,4-1-2 0,6-3-3 16,11-4-6-16,0-6-2 0,8-6-3 16,2-6-4-16,0-7-1 15,5-6-1-15,-1-7 0 0,-1-6-41 0,-1-5-36 16,-2-6-31-16,-5-8-65 15,-4-1-172-15</inkml:trace>
  <inkml:trace contextRef="#ctx0" brushRef="#br2" timeOffset="-53176.69">14073 8613 476 0,'0'0'4'15,"64"-26"16"-15,-30 25 17 0,1 1 7 0,-3 2 2 16,0 2 1-16,-5 2-9 0,-8 0-14 15,-8 5-7-15,-7-1-11 0,-4 3-4 16,-2 2 0-16,-11 1 0 0,-5 4 1 16,-7 1-1-16,0 0 0 15,-3-1-1-15,1-3 0 0,0-2 0 0,6-3-1 16,5-3 1-16,4-3-1 0,7-5 0 16,4 1 0-16,1-2 0 0,1-3 2 15,8-4 1-15,7-7 8 0,10-3-5 16,6-1-5-16,2-2-1 0,-1 0 1 15,-1 0-1-15,-4-2-2 0,-1 3 2 16,0-1 0-16,-6 2 1 0,-1 1 0 16,-3 2 0-16,-6 3 9 15,-5 2 10-15,-4 2-3 0,-2 0-1 0,0 2 0 16,-6 2-4-16,0 0-3 0,-4 2-3 16,-3 2-2-16,-1 6-1 15,-3 6-1-15,1 6 0 0,1 4 1 0,4 4 4 16,4 1-2-16,2 2 0 0,5-1 0 15,4-3-2-15,7 2-1 0,5-6-1 16,2 1 0-16,5-6-1 0,3-2 0 0,0-4 0 16,3-4-6-16,0-6-25 0,3 0-7 15,-2-9-23-15,-3-1-18 0,-2-3-11 16,-7-5-26-16,-5 0-58 0,-7 1 1 16</inkml:trace>
  <inkml:trace contextRef="#ctx0" brushRef="#br2" timeOffset="-52952.86">14587 8403 149 0,'-2'-65'131'16,"2"43"-70"-16,5 7-3 0,1 7 10 16,1 5-7-16,6 3-14 0,4 3-20 0,10 8-6 15,6 9 0-15,4 1 4 0,5 5 2 16,-3 0-2-16,0 6 5 0,-4 0 6 16,-5 2-7-16,-3 3-8 15,-6-2-3-15,-5 2 1 0,-5 1-2 0,-8 1-5 16,-3 0-4-16,-13-2-4 0,-4 1-2 15,-9-4 1-15,-3 0-2 0,-5-1 0 16,-6-4 1-16,-1-1-2 0,-2-1 0 16,2-2 0-16,-5-1 0 0,2-3-23 15,-5-2-36-15,-6-3-64 16,6-7-92-16</inkml:trace>
  <inkml:trace contextRef="#ctx0" brushRef="#br2" timeOffset="-51027.74">5147 9549 323 0,'0'0'104'0,"0"0"-92"16,0 0-5-16,0 0-2 0,0 0 0 15,78 23-4-15,-39-24 5 0,9-6 2 16,6-1-3-16,3-4-2 0,9 1 0 16,6 0-1-16,3-1 4 15,8 0 1-15,5-1 5 0,7 0-4 0,4 1 1 0,6-1 1 16,5 0 1-16,7 3 3 16,6-3-1-16,2 1-1 0,5 3 1 15,2 0 0-15,0 2-3 0,3 1 1 16,-2 2-3-16,3 0-2 0,0 0-3 15,-2 1 3-15,1 2 1 0,-7 0 2 16,0 1-2-16,-2 0-1 0,1 3-4 16,0 3 0-16,3-1-2 0,-2 4 2 15,-1-1 2-15,3 0-1 0,1 1 1 0,3-1-4 16,1 1 1-16,2-1 1 16,-2 1 3-16,4 1-2 0,-1-2 2 0,0 3 0 15,5-2-5-15,1 1 0 16,-2 1 3-16,3 1 0 0,4 0 0 0,1 1 1 15,3-2-4-15,4 6-2 0,-3-5 2 16,2 4 1-16,-2 0 3 0,-2 0 0 16,0 2-4-16,0-4-4 0,-1 0 4 0,-6-1 2 15,2 0 0-15,-1-1 1 0,1-2-3 16,1 0-5-16,-3-3 5 16,-1 2 3-16,0 1 0 0,-2-1 4 15,-1 2-4-15,-1-3-1 0,-4 1-2 0,-4 1 1 16,-9-3 2-16,-3 0-1 15,-10-2 1-15,-3 0-3 0,-8-2-7 16,-6 0 7-16,-4-1 2 0,-7 0-1 0,-7-1 1 16,-8-1 0-16,-7 0-2 0,-6 0 2 15,-9-5-2-15,-6-3-1 0,-7-2 1 16,-5-3 0-16,-7-1 0 0,-5-3 1 16,-4-1 1-16,-5-2-1 0,-3-4 1 15,-1-2 0-15,-2-4-1 0,0-2 1 16,0-4-1-16,0-3-1 0,0-4 0 15,0-2 1-15,4-3-1 0,1-3 0 0,2-1 0 16,4-3 0-16,1 0 0 16,5-1-1-16,2-2 0 0,2-1 1 15,4 0 0-15,1 0 0 0,3 1 0 0,-2-2 0 16,3 6 0-16,-2-1 1 16,0 0 0-16,-1 3-1 0,-4 0 1 15,-2 2 0-15,-4 3-1 0,-5 1 1 16,-4 3 0-16,-7 1-1 0,-1 2-2 15,-5 3 2-15,-7 1 0 0,-5 2 0 16,-4 4 3-16,-3 3 2 0,-8 2 0 0,-4 0-3 16,-6 3-1-16,-6 4 0 0,-6 1-1 15,-6 4 0-15,-6 3 0 0,-4 0 1 16,-7 3-1-16,-5 0 1 0,-6 3 0 16,-3 2 0-16,-8 0-1 0,-4 0 0 15,-2 2-6-15,-5 0 6 0,0 0 0 0,0 0 1 16,-1 0 1-16,1 0-1 0,-2 0 1 15,-3 0-2-15,1 0-1 0,-4 0-1 16,2 0 2-16,1 0 0 16,-1-2 1-16,2 0 1 0,-3-1-1 15,-3-1-1-15,-1 1-6 0,0-2 6 0,-1-1 0 16,-2 0 1-16,2 0 0 16,-5 0 2-16,1 1-1 0,-3-1-2 15,-2-1-5-15,-1-1 5 0,4 0 0 0,-2-2 1 16,4 2 1-16,0-4-2 0,-3 3 0 15,2-2-7-15,2-1 7 0,-3 0 1 16,5 1 1-16,-3 2-1 16,2-2 1-16,-3 4-2 0,0-2-4 0,0 1 4 15,4 2 0-15,1-1 1 0,-2-1 1 16,4 3-2-16,-3 0 0 16,4 1-6-16,0 0 6 0,2 1 0 0,2 1 1 15,-4-1 1-15,2 1-1 0,-4 1 0 16,1 1-1-16,0 0-5 0,-4 0 3 15,7 0 2-15,-1 3 1 0,5 2 0 16,2 2 1-16,2-2-2 0,3 2-6 16,1 3 5-16,2 0 1 0,0-1 1 0,3 1-1 15,3 1 1-15,1 1-1 0,3 0-1 16,3 0 0-16,2-1-7 0,0 4 6 16,0-2 1-16,6 0 1 15,0-1 0-15,5-1 2 0,4 1-1 0,3-2-1 16,3-1 1-16,4 2-1 0,1-1 0 15,9 0-5-15,3 0 5 16,4-1 0-16,5-1 1 0,1-1-1 0,7 1 1 16,1-3 0-16,7 1-1 0,-1-2 0 15,6 0 1-15,4 1 1 0,4-1 1 0,6 0 0 16,0-1-1-16,3 1 0 0,1 0 1 16,0 1-3-16,2 2 0 0,0 1 0 15,0 3 0-15,2 3 0 16,3 1 0-16,1 5 0 0,-3 0 1 0,2 5-1 15,0 1 0-15,-4 4 1 0,0 3-1 16,-1 4 0-16,0 3 0 0,0 2 1 16,0 5 0-16,-3 1 0 0,-1 2 0 15,3 4-1-15,-1-2 1 0,2 2-1 16,0 0-1-16,0 0 1 16,2 0 1-16,-1-4-1 0,-1-1 0 0,0 0 2 15,-1-3-1-15,-2 0 4 0,-1-3 3 16,0-4-1-16,1 1-1 0,-1-8 0 15,2-1-1-15,1-7-2 0,1-3 2 16,0-7-3-16,0-5 0 0,3-4-2 16,-2-1 1-16,0-2 0 0,1 0-1 15,-2-2 1-15,0 0 2 0,0 0 1 16,0 0 8-16,0 0 1 0,0-5-4 16,-3-1-5-16,0-4-3 0,1-2 0 0,1-2-1 15,1-4-27-15,9-11-54 0,2-8-77 16,3-6-342-16</inkml:trace>
  <inkml:trace contextRef="#ctx0" brushRef="#br2" timeOffset="-50011.28">16232 8731 245 0,'0'0'180'0,"0"0"-149"0,0 0 14 0,0 0 15 16,0 0-19-16,0 0-16 15,0 0-6-15,0 0 9 0,76 27 7 16,-29-19-3-16,11-3 6 0,6-1-9 0,2-3-8 16,0-1 1-16,-1 0-5 15,-4-4-1-15,-2-1 0 0,-2-2-2 0,-6 0-2 16,-10 1-1-16,-8 1-5 16,-9 2-3-16,-10 1-3 0,-5-1-1 0,-8 3 1 15,-1-1 0-15,0-1 0 0,0-4-29 16,0-1-33-16,0-1-56 0,3-7-44 15,7 2-146-15</inkml:trace>
  <inkml:trace contextRef="#ctx0" brushRef="#br2" timeOffset="-49796.93">17159 8532 345 0,'0'0'123'0,"0"0"-59"0,0 0-7 16,0 0-27-16,0 0-18 15,0 0 12-15,17 64 24 0,-10-38-6 16,0 1-2-16,-4 0-5 0,-1 0-9 0,0-2-7 16,-2 0-4-16,0-2-8 0,-4-1-5 15,0-5 0-15,0 0-1 0,-1-7-1 16,3-1-1-16,2-4-39 0,0-4-22 16,8-1-15-16,2-3-32 0,7-8-54 0,-1-1-76 15</inkml:trace>
  <inkml:trace contextRef="#ctx0" brushRef="#br2" timeOffset="-49438.58">17255 8356 400 0,'-25'-53'6'16,"7"40"13"-16,-4 3 28 16,-3 5-2-16,2 5-8 0,-3 3-12 0,0 7-5 15,-4 6-4-15,1 7-4 0,1 6-1 16,-1 4-2-16,2 7 4 0,5 3 4 15,3 4-3-15,1 4-1 16,5 0-1-16,5-1 0 0,5-3-3 0,3-4-2 16,11-3-2-16,5-3-1 0,5-5-2 15,9-3 2-15,4-7-2 0,10-1-1 16,0-11 0-16,5-2 2 0,0-7-2 16,-1-1-1-16,0-11 2 0,-2-6-1 15,-3-5 2-15,-2-4-1 0,-4-7 5 0,-3-4 7 16,-5-6 3-16,-7-4 1 0,-8-4-1 15,-3-3 0-15,-9-2-4 16,-2 5-5-16,-12 2-2 0,-7 7-2 16,-4 8-3-16,-12 8-1 0,-8 7-1 15,-12 9-4-15,-10 7-24 0,-9 3-41 16,-2 0-69-16,7-2-261 0</inkml:trace>
  <inkml:trace contextRef="#ctx0" brushRef="#br2" timeOffset="-45889.5">1603 10090 175 0,'0'0'119'0,"0"0"-67"0,0 0-16 15,-66-22 5-15,43 21 3 0,-2 1-16 16,-4 1-9-16,0 5-8 0,0 4 3 16,-4 2 2-16,3 2 1 0,1 4 0 0,5 1-3 15,0 3-1-15,6 2-2 16,3 4 0-16,4 1-1 0,1 2 2 16,6 2-1-16,3-1-2 0,1-2 0 15,3 0-3-15,9-3-2 0,5-3-3 16,4-3 2-16,8-5 0 0,6-2-3 15,4-4 2-15,8-6-1 0,2-4 2 16,3 0-1-16,-5-9 1 0,0 0-1 0,-9-5-2 16,-4 2 1-16,-4-3 0 15,-3-1 4-15,-5 0-1 0,-5 2 4 16,-1-5 6-16,-6 2 1 0,-2-3 0 16,-3-2-1-16,-2-1-5 0,-3-3-1 15,-2 2-4-15,-4-2-3 0,-5-1 1 16,0 3 1-16,-4 3-3 0,-1-1-1 15,-4 4 1-15,-2 1-1 0,3 2-1 0,-1 5 2 16,-2-1-1-16,2 1-2 0,0 3-3 16,0 2-3-16,-4 0-5 0,-1-1-2 0,2 4 5 15,-1-1 1-15,4-1 2 16,3 3 2-16,3-2-1 16,4 2 6-16,2 1 1 0,2 0 0 0,0 0 1 15,3 0-1-15,1 0 0 0,-1 0 0 16,1 0 0-16,1 0 1 0,0 0 0 15,1 0 0-15,0 0 2 0,0 0 1 16,0 0 1-16,0 0 1 0,0 0 0 16,0 0 0-16,0 0 1 0,0-2 2 15,0 1 1-15,0 1 1 0,0 0-2 16,0 0 1-16,0 0-4 0,0 0-2 16,0 0-1-16,0 1-1 0,1 2 0 15,0 1-1-15,1 0 1 0,-1 2 1 0,0-1 0 16,0 2-1-16,-1 0 0 0,1 2 0 15,0 3-1-15,1 2 1 0,-2 5 0 16,0 4-1-16,0 6 2 0,0 3 1 16,0 3 5-16,0 5 0 0,1 2-4 15,-1 2-1-15,1 3-2 0,2 0 1 16,0-1 0-16,1-3-1 0,0-1-1 16,2-2 1-16,1-2-2 0,-1-2 1 15,3-5 1-15,-2 0-2 16,4 0 0-16,-4-5 2 0,3 1-1 0,-1-6-1 15,-2-1 1-15,-2-4 0 0,1-3 0 0,-1-3-1 16,-3-3-1-16,-1-2 1 16,1-2 0-16,-2-2 0 0,0 1 1 15,0-2 1-15,0 2 0 0,0-2-1 16,0 0 1-16,0 0 1 0,0 0 0 16,-3-2-1-16,0-2-1 0,-1-3-1 0,-2 2-8 15,2-2-11-15,0 0-11 16,1-3-19-16,-2-4-41 0,5-5-55 0,0-2-214 15</inkml:trace>
  <inkml:trace contextRef="#ctx0" brushRef="#br2" timeOffset="-29483.72">21903 1606 211 0,'0'0'183'0,"0"0"-144"0,0 0 6 16,0 0 23-16,0 0-7 0,0 0-16 15,0 0-17-15,0 0 0 16,-10-28-12-16,15 28-7 0,0 0 3 0,10 2-3 16,2 0 5-16,3 1 10 15,2 0-14-15,1 1 7 0,3 0-9 0,1-2-3 16,3 1 7-16,-1-1-2 0,-1 1-6 16,3-1 1-16,-2-2-1 0,-4 0-1 15,-5 0-2-15,-4 0 1 0,-8 0-1 16,0 0-1-16,-5 0 0 0,-3 0 0 15,0 0-25-15,-2 2-41 0,-7 0-17 16,-4 1-49-16,-7 2-93 0,-2 0-30 16</inkml:trace>
  <inkml:trace contextRef="#ctx0" brushRef="#br2" timeOffset="-29272.59">21837 1762 335 0,'0'0'62'0,"0"0"-27"16,0 0 21-16,0 0 11 0,79 14-16 15,-44-14-3-15,6-5-3 0,0-1-10 16,2 1-2-16,-3 0-2 0,-3 1-7 16,-3-1-8-16,-4 1-1 0,-2 2-2 15,-9 2-5-15,-3-1-4 0,-5-1-1 0,-3 2-3 16,-2-3 1-16,-3 3 0 16,-1 0-1-16,-2 0 1 0,0 0-1 15,0 0 0-15,-5 0-43 0,-1 0-39 16,-6-2-52-16,0 0-143 0</inkml:trace>
  <inkml:trace contextRef="#ctx0" brushRef="#br2" timeOffset="-23914.34">22665 1487 278 0,'0'0'142'15,"0"0"-109"-15,0 0-13 0,0 0 27 16,0 0 18-16,0 0-26 0,0 0-12 16,0 0-8-16,0 0-6 0,3-21-8 15,-6 47 1-15,0 10 8 0,-1 5 16 16,-5 5 2-16,6 2-17 0,0-3-4 15,-1-1 11-15,1-4-2 0,0-4-2 16,3-1-7-16,-2-3-1 0,1-4-2 0,1-3 0 16,-2-3-2-16,2-3-2 15,-1-4-2-15,1-4-1 0,-1-1-1 0,0-5 2 16,1-3-2-16,0-1 0 0,0-1 0 16,0 0-20-16,3-3-34 0,8-8-35 15,5-6-24-15,0 0-95 0</inkml:trace>
  <inkml:trace contextRef="#ctx0" brushRef="#br2" timeOffset="-23668.27">22761 1792 510 0,'0'0'12'0,"0"0"6"16,0 0 43-16,0 0-12 0,0 0-17 15,0 0 2-15,0 0 15 0,53-1-19 16,-21 0-4-16,4 1-7 0,2 0-1 0,-1-1-1 15,0 1-5-15,-5 0-1 0,-1 0-3 16,-5 0-2-16,-4 0-2 0,-6-1-1 16,-7 0-2-16,-4 0 0 0,-2-1 2 15,-3 1-3-15,0 1 2 0,-3-5-2 16,-4 3-2-16,-2-1-26 0,-4 0-30 16,-1 2-40-16,-1-1-36 0,4 0-158 15</inkml:trace>
  <inkml:trace contextRef="#ctx0" brushRef="#br2" timeOffset="-23266.34">23701 1656 414 0,'0'0'26'0,"0"0"6"16,9-59 3-16,-8 53 37 0,-1 6-18 15,0 0-14-15,0 0-13 0,0 3-10 0,0 11-10 16,-1 8-7-16,-4 12 4 16,3 7 11-16,-5 3 19 0,2-1-8 15,2 1-4-15,1-2-1 0,-1-2-3 0,-2-2-6 16,1-3-5-16,2-6-4 0,0-1-2 16,-1-6 0-16,2-5 0 0,1-3 1 15,0-6-2-15,0-2-3 0,4-1-37 16,-2-4-42-16,0-1-11 15,3-7-51-15,0-3-66 0</inkml:trace>
  <inkml:trace contextRef="#ctx0" brushRef="#br2" timeOffset="-23000.19">23674 1613 524 0,'0'0'4'0,"20"-54"5"0,-9 48 34 0,4 3 10 16,3 1-22-16,6 2-12 0,2 0 9 15,5 0-2-15,-5 5 1 0,-2 0-9 16,-6 1-6-16,-2 1-8 0,-3 2-2 16,-5 0-1-16,-2 3-1 15,-3 1 0-15,-3 3-1 0,-5 0 1 0,-4 2-1 16,-7-2 2-16,-2 0-1 0,-6-4 1 16,-2-3 3-16,-2-1-2 15,0-6 0-15,3 1-1 0,4-3 1 0,4 0-1 16,6 0 0-16,2-4-1 0,7 1-22 15,3-5-35-15,13 3-18 0,13-3-48 16,2 1-95-16</inkml:trace>
  <inkml:trace contextRef="#ctx0" brushRef="#br2" timeOffset="-22681.52">24358 1553 509 0,'0'0'7'0,"0"0"5"0,0 0 54 16,2-56-13-16,-9 50-22 16,-3 2-8-16,-3 0-8 0,-1 4-7 15,-6 0-3-15,-3 7 1 0,-2 9-2 16,-5 9-3-16,-1 7 2 0,-2 10 0 0,1 7 4 16,2 4 4-16,4 0 2 0,6 2 4 15,6-3-9-15,9-2-4 0,5-3 1 16,12-1 3-16,6-5-2 0,6-5-1 15,4-8 0-15,3-1-1 0,2-6-1 16,0-3-1-16,-2-4-2 0,-1-6 2 16,-6-2-2-16,0-3 1 0,-7 0 0 0,-5-3 0 15,-2 0-1-15,-3-5-3 16,-2-2-24-16,-4-4-30 0,1-4-24 16,0-6-88-16,0 2-208 0</inkml:trace>
  <inkml:trace contextRef="#ctx0" brushRef="#br2" timeOffset="-22416.05">24454 1767 558 0,'0'0'9'0,"0"0"3"0,0 0 37 16,0 0 2-16,0 0-28 0,0 0-6 15,0 0-3-15,0 0 4 0,53 10 0 16,-34 8 6-16,1 0 0 0,-2 3-4 15,0 1-2-15,0-1-5 0,-2 2-2 16,2-2-2-16,-4 0-3 0,1-3-2 16,-4-1-2-16,-4-3-1 0,3-2 0 15,-5-2 0-15,-3-3-1 0,0-2-2 16,-1-2-24-16,0-1-28 0,-1-2-31 16,2-2-5-16,1-7-15 0,-1-3-52 15,0 0-89-15</inkml:trace>
  <inkml:trace contextRef="#ctx0" brushRef="#br2" timeOffset="-22183.32">24713 1736 280 0,'0'0'27'16,"0"-52"29"-16,0 48 12 0,0 1 14 15,0 2-20-15,0 1-22 0,-2 2-17 16,-7 7-11-16,-1 7-2 0,-10 4-6 16,-1 6 7-16,-1 2 8 0,-6 3 0 15,0-1-4-15,0-2 6 0,-1 0-1 16,-1-3-6-16,4 0-3 0,2-4-4 0,5-1-2 15,2-1-2-15,6-6-3 16,5 0 1-16,2-6-1 0,4-3 0 0,4-3-32 16,8-1-57-16,9-6-21 15,7-5-35-15,-2-4-137 0</inkml:trace>
  <inkml:trace contextRef="#ctx0" brushRef="#br2" timeOffset="-21842.24">24799 1658 537 0,'0'0'8'16,"0"0"0"-16,0 0 18 0,0 0 2 15,0 0-16-15,0 0 4 0,64 11 14 16,-41-4-12-16,5 3-7 0,3-1-2 16,1 1-1-16,1-2-1 0,0-1-5 15,-3-1-1-15,-3-1-1 0,-2 0-1 16,-7 1 1-16,-3-2 1 0,-7-1-1 15,-1-1 0-15,-4-1 1 0,-3 0 0 16,0 1-1-16,0 0 0 0,-4-2 0 0,-3 3 0 16,0 2 1-16,-6 1 1 0,0 1-2 15,-2 2 3-15,-1 2-1 0,0-1-1 16,-2 3 1-16,-1 4 3 0,-1 0-1 16,-3 3 0-16,-2-1 2 0,1 1 0 15,0 1 1-15,2-3-2 0,2 0-2 16,3-2-2-16,3-4 0 0,3-1 1 15,5-4-2-15,4-3 0 0,2 0 0 16,5-4-18-16,11-2-41 0,7-7-23 16,9-1-39-16,2-2-100 0</inkml:trace>
  <inkml:trace contextRef="#ctx0" brushRef="#br2" timeOffset="-21401.45">25522 1742 476 0,'0'0'0'0,"0"0"3"0,0 0 27 15,2-55 36-15,-3 49-26 0,-2 2-14 16,-5 0 0-16,2 2-6 0,-3 1-4 16,-4 1-1-16,-1 5-9 0,-9 3-2 15,1 5-2-15,-4 4 0 0,1 0 1 16,-3 5 0-16,5-3 1 0,1 4 1 15,3-4-1-15,4-1-2 0,7 0-1 16,3-4 0-16,4 1 0 0,1-4-1 0,6 2 1 16,5-6 1-16,1-2-2 15,4-2-2-15,5-3-5 0,0-2-2 0,2-4 4 16,-4-5-1-16,2 1 2 16,-4-4 4-16,-3 2 0 0,-1-2 1 0,-1-3-1 15,-1 1 2-15,-3 0 0 0,1 3 0 16,-4 1 2-16,-2 3 4 0,-1 4 3 15,-2 3 5-15,0 2 5 0,0 0-10 16,0 2-7-16,-1 9-4 16,-1 1 0-16,0 4 2 0,2 0 0 0,0 0 2 15,3 3 1-15,5-4 0 0,0 0-1 16,5-1-2-16,1-4 0 0,3-1-1 16,-1-3-1-16,2-2-7 0,-1-3-38 15,1-1-15-15,-1-3-27 16,-2-4-29-16,-1-1-59 0,-5 0-77 0</inkml:trace>
  <inkml:trace contextRef="#ctx0" brushRef="#br2" timeOffset="-21142.42">25749 1568 341 0,'0'0'14'0,"26"-55"34"0,-13 51 8 16,1 4-3-16,2 0-9 0,2 8-14 15,3 5-8-15,3 5-3 0,-2 3 0 16,-3 7 9-16,-4 0-2 0,-2 7 0 15,-5 0-2-15,-7 2-6 0,-1 0-6 16,-6-1-2-16,-9 0-5 0,-3-2-1 16,-8-1-1-16,-2-2-1 0,-2-5-1 15,-1 3-1-15,-1-8 0 0,2 0 2 16,4-4-1-16,-2-5 0 0,6 0 0 16,4-5 0-16,1-4 0 0,6-3 0 15,-1 0 0-15,3 0 0 0,0-6-1 16,1-2-30-16,-1-1-26 0,-1-2-38 15,3 3-91-15</inkml:trace>
  <inkml:trace contextRef="#ctx0" brushRef="#br2" timeOffset="-20284.8">20877 4585 404 0,'0'0'52'16,"0"0"-48"-16,0 0 2 0,0 0 8 15,0 0 1-15,0 0 18 0,0 0 12 16,71 50 3-16,-37-42-9 0,7-2-17 16,2-2-7-16,3-2-1 0,0-2-6 15,-4 0-3-15,-2 0-3 0,-7 0-1 16,-7 0-1-16,-6 3 0 0,-6 0-1 16,-6 2-23-16,-4 2-39 0,-4 0-45 15,-4 2-45-15,-5 0-75 0</inkml:trace>
  <inkml:trace contextRef="#ctx0" brushRef="#br2" timeOffset="-20128.32">20876 4849 422 0,'0'0'5'0,"0"0"6"0,0 0 24 16,0 0-4-16,0 0-7 0,71 23 17 16,-21-22-9-16,10-1-5 0,6 0-6 15,1-2-1-15,-6-1-9 0,-8 1-6 16,-14 2-4-16,-7 0-1 0,-1-2-34 15,-5-2-86-15,-1-4-154 0</inkml:trace>
  <inkml:trace contextRef="#ctx0" brushRef="#br2" timeOffset="-19864.16">21835 4420 519 0,'0'0'10'16,"0"0"22"-16,0 0 29 0,0 0-10 16,0 0-31-16,0 0-8 0,0 0-1 15,0 0 0-15,-14 61 23 0,4-22 0 16,1 5 1-16,-2-1-7 0,1-1-11 0,-1 1-7 16,0-4-2-16,0-2-5 15,1-3 0-15,4-5-1 0,2-3-2 16,4-1 1-16,1-3-1 0,8-3-2 0,5-5-12 15,4-3-43-15,3-7-26 0,5-3-6 16,-2-2-39-16,3-8-50 16,-7 0-153-16</inkml:trace>
  <inkml:trace contextRef="#ctx0" brushRef="#br2" timeOffset="-19672.57">21948 4763 297 0,'0'0'111'0,"0"0"-64"0,0 0 3 16,0 0 19-16,0 0-21 0,0 0-24 15,0 0 1-15,0 0 4 0,0 0 14 16,56-21 1-16,-19 15-10 0,2-1-13 16,-4-2-2-16,-4 1-5 0,-10 1-3 15,-5 2-2-15,-3 1-6 0,-5 1-1 16,-3-2 0-16,-2 2-2 0,0 0-1 16,-2-2-25-16,1-1-60 0,5-3-62 15,1-1-149-15</inkml:trace>
  <inkml:trace contextRef="#ctx0" brushRef="#br2" timeOffset="-18912.66">22915 4534 55 0,'0'0'358'0,"0"0"-349"15,0 0 5-15,-33-54 28 0,26 49 10 16,-3 3-20-16,2 2-9 15,-4 0-10-15,-5 8-5 0,0 2-2 16,-2 9 0-16,-3 2 0 0,4 7 3 0,-1 5 1 16,4 6-2-16,2 4 1 15,3 3 4-15,2 1-3 0,1 0 0 0,6-1-1 16,1-6-1-16,5-4-3 0,5-2-3 16,3-5 1-16,5-7 0 0,2-3 1 15,-2-7 2-15,3-6 6 0,2-6 4 16,3-5 1-16,10-11 5 0,6-9-4 15,7-6-4-15,-1-8-5 0,-6-4-5 16,-1-2 1-16,-11-3-2 0,-9-2 2 16,-3-4-3-16,-8-1 2 0,-9-6 1 15,-6 4-4-15,-13 6-1 0,-7 7-1 16,-8 13-1-16,-10 12-2 0,2 8-12 0,-5 10-15 16,0 1-13-16,3 10-6 15,4 6 6-15,7 3 7 0,9 3-2 16,6 3-2-16,5 0-3 0,5 3 24 15,-3-2 9-15,6 4-4 0,-5-4 9 16,3 0 3-16,2-2 3 0,-1-5 0 16,3-1 0-16,1-4 0 0,1-2 4 0,5-4 10 15,4-1 9-15,6 0 17 0,2 0-4 16,3 2-6-16,6 3-5 0,0 4 1 16,4 5-1-16,-1 2-5 15,-2 4 5-15,-4-1-2 0,-2 3 2 0,-3-3-9 16,-7-2-6-16,0 1-2 0,-3-5-2 0,-1 1-2 15,0-3-1-15,0-4 1 16,4-2 0-16,5-5 1 16,8-3 0-16,8-4 10 0,6-5-8 0,0-4-2 15,-2-2-4-15,-6 2 1 0,-6-2-2 16,-4 2-4-16,-7-1-5 0,-3 1-26 16,1-2-13-16,-4-3-20 0,6-3-42 15,-2-2-52-15,-1-2-164 0</inkml:trace>
  <inkml:trace contextRef="#ctx0" brushRef="#br2" timeOffset="-18608.59">23641 4457 392 0,'0'0'7'0,"0"0"5"15,-7-64 37-15,0 49 17 16,3 1-18-16,1 3-15 0,-3 3-6 0,3 3-1 0,-3 2 2 15,2 3-7-15,-8 6-6 0,-9 11-9 16,-8 10-5-16,-5 10 1 16,-3 9 2-16,4 3 9 0,4 3 2 0,8 3 0 15,6-1-3-15,6 0-2 16,7-4 2-16,5-2-3 0,9-6-4 0,5-5-1 16,2-6-3-16,8-6 0 0,1-5 2 15,2-5-2-15,1-6 4 16,0-3-5-16,-1-6 0 0,-5 0 2 0,-3-3 0 15,-4-3-2-15,-5-3-35 0,-3-1-30 16,0-2-21-16,-5-3-49 0,0 1-104 16</inkml:trace>
  <inkml:trace contextRef="#ctx0" brushRef="#br2" timeOffset="-18173.6">23906 4630 305 0,'0'0'63'0,"0"0"-43"16,0 0 23-16,10-59 30 0,-10 45-18 0,-3 1-19 16,-3 1-14-16,1 1-7 0,-2 4-1 15,-1 0 4-15,-2 4-2 0,3 3-2 16,-8 0-4-16,-1 6-1 0,-6 4-4 16,-6 7-1-16,-2 7 0 0,-4 2 7 15,3 6 1-15,0 1 0 0,7-3-1 16,7 2-7-16,6-5 2 15,10-4-5-15,2 0 0 0,10-4 0 0,6-5 3 16,2-6-4-16,10-4 3 0,-3-4-3 16,2 0 2-16,1-5-2 0,-9-5 1 15,0 0 0-15,-4-3-1 0,-2-2 0 16,0-1 0-16,-3-2 1 0,-2-3 0 16,2-1-1-16,-4-1 1 0,1 3 0 15,-5 4-1-15,0 8 0 0,-2 4 3 16,-1 3 3-16,0 1 10 0,0 4-9 15,0 8-7-15,-4 4 1 0,2 4 0 0,-1 3 3 16,3-3 7-16,2 2-2 0,4-5-2 16,8 1-2-16,3-1-1 0,0-5-1 15,2-3-2-15,1-2-1 0,2-4 0 16,-2-3-16-16,-2 0-20 0,-1-4-30 16,-2-2-14-16,-2-4-20 0,-5-2-47 15,-1 0-64-15</inkml:trace>
  <inkml:trace contextRef="#ctx0" brushRef="#br2" timeOffset="-17921.33">24113 4366 288 0,'0'0'55'0,"23"-50"-16"0,-7 50 13 16,4 2 6-16,6 15-14 0,0 6-11 16,1 5 6-16,3 10-7 0,-10 1 3 15,-3 5-7-15,-8 2 5 0,-9-1-6 16,-4-1-3-16,-11 1-5 0,-7 0-8 15,-6 0-3-15,-4-2-6 0,-2-3 1 16,-3-3-1-16,4-4-2 16,3-5 0-16,5-6-1 0,4-4 1 0,5-7-4 15,5-3 4-15,2-5-1 0,1-3 1 16,4 0-1-16,-3-6-29 0,2-1-14 16,1-3-20-16,0-5-46 15,4 0-117-15</inkml:trace>
  <inkml:trace contextRef="#ctx0" brushRef="#br2" timeOffset="45134.78">7498 2370 165 0,'0'0'46'16,"0"0"-38"-16,0 0 6 15,0 0 4-15,0 0 0 0,0 0 19 0,0 0-5 16,56 19 5-16,-28-17 9 15,5-1-10-15,4-1-9 0,2 0-8 16,4 0 1-16,0 0-8 0,0 0-5 0,2 0-2 16,1 0 0-16,1 0-1 0,6 0-2 15,2 2-1-15,3-1-1 0,4 0 3 16,4 1 5-16,3-2-3 0,7 1-2 16,1-1 2-16,5 0 3 0,5 0-5 15,0-1 0-15,2-2 2 0,2 2 0 16,0-2-4-16,3 1 1 0,6 2-1 15,-2-2 0-15,3 1-1 0,1-2 7 16,2 3-2-16,2 0-1 0,3-1-4 16,0 0 1-16,4-3 1 0,3 2-2 15,0-3 0-15,6 2 0 0,-1-4 2 16,5 5-1-16,2-4 0 0,2 2 1 16,2 0-2-16,3-1-4 0,-1 1 4 0,-2 1 3 15,0-1 3-15,-1 1 0 0,0-1-3 16,1 2-3-16,3-2 3 0,-4 1 1 15,1-2-2-15,0 2 2 16,0 0 1-16,0 0-5 0,0-2-4 0,3 2 4 16,-2 0 3-16,1-2-2 0,1 1 1 15,-2-1 1-15,1 0-3 0,1-1-1 16,-1 0 1-16,0-1 0 0,1 1 4 16,3 1-4-16,-1 2 2 15,2 0-2-15,3 2-3 0,1-2 3 0,-1 3 0 16,2-1 4-16,-4 0 1 0,2 0-5 0,2-1-3 15,-1 0 3-15,1 0 0 0,5 0 2 16,4 0-1-16,1-1 1 16,5 1-2-16,2-1-7 0,1 2 7 0,3-2 4 15,-3 2-2-15,0-1-2 16,6 1-2-16,-2 0 2 0,5 1 1 0,-1-2 0 16,7 2 1-16,2 0-2 15,2 0-4-15,1 0 4 0,0 0 5 16,5 2 1-16,1 0-4 0,5 3 1 0,4-1-3 15,5 2 5-15,4 1-1 0,3 1-4 16,0 0-1-16,5 3 1 0,-3-1 4 16,1 2-4-16,3-1 0 0,1 1 0 15,3 1 3-15,2-1-3 16,1 1 0-16,-3 0 0 0,1 2 3 16,-1 1-2-16,0-1 2 0,-1 2-3 0,-3-2 4 15,-2-1-2-15,-8 0-2 0,-8-2-5 16,-7-4 5-16,-14-1 3 0,-5-4-3 15,-10-3-15-15,-8 0-26 0,-8-1-35 16,-7-8-68-16,-12-5-156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4-08-27T09:37:30.10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20826 5250 81 0,'0'0'107'0,"0"0"-67"16,0 0-14-16,0 0 12 0,-31-3 3 15,29 1-6-15,2 2 2 0,-1-1-3 0,1 1-11 16,0 0-7-16,0 0-7 16,5 3-3-16,5-1 4 0,3 3 4 0,12 0 4 15,7 0-1-15,8-2 8 0,9-3-6 16,6 1-9-16,6-1-1 16,4 0 1-16,5 0 3 0,4 0-2 0,5 0 1 15,3 2 6-15,-1-2-2 16,2 1-5-16,-7-1-5 0,1 0 3 15,-9 0 2-15,-4 0-2 0,-8-1 0 0,-9-3 0 16,-9 2-2-16,-10-2-2 0,-13 1-1 16,-7 3 1-16,-6 0-1 0,-2 0-3 15,-2 0 6-15,-4-2 1 0,-6-1-3 16,-8 1-5-16,-4-1-2 0,-1 1-15 0,4 0-20 16,7 0-15-16,12 2-17 0,13-5-21 15,7 1-80-15</inkml:trace>
  <inkml:trace contextRef="#ctx0" brushRef="#br0" timeOffset="435.62">24201 5105 278 0,'0'0'74'0,"0"0"-38"16,0 0-26-16,53 15 43 15,-24-10 1-15,6-2-14 0,7 0-3 0,2 1-8 16,7-2-7-16,4 2-3 0,0-2-1 16,5 0-1-16,1 1-2 0,3-1 0 15,4 1-4-15,3-1-1 0,2 3 1 16,-4-1 0-16,-3 2 0 0,0 0 0 16,-5 0-4-16,-6 0-4 0,-6 2 0 15,-3-2 4-15,-12-3-1 0,-6 1-4 16,-8-3 0-16,-12 0 1 0,-3-1-1 15,-5 0-2-15,0 0 1 0,-4 0 1 16,-6 0-2-16,-9 0-26 0,-10 2-37 16,-11 1-45-16,1-3-110 0</inkml:trace>
  <inkml:trace contextRef="#ctx0" brushRef="#br0" timeOffset="24961.03">25521 6483 194 0,'0'0'20'0,"-10"-67"33"0,3 46-42 16,-3 2 10-16,0 4 29 0,-1 1 6 15,-1 5-14-15,1 2-19 0,-2 1-4 16,1 4-1-16,-5 2-3 0,-2 2-1 16,-6 9-8-16,-5 5-6 0,-3 10 2 15,-5 6 0-15,2 5 2 0,-1 12-2 16,-1 8 4-16,2 8 6 0,0 9 7 15,3 6-8-15,2 4 5 0,10-1-7 16,7-4 4-16,10-9-5 0,5-11-6 16,14-10-1-16,5-14-1 0,10-8 0 15,4-11 1-15,8-9-1 0,6-7 6 16,9-10 8-16,3-11 3 0,0-9 1 16,-1-7 1-16,-9-3-6 0,-9-4-1 15,-7 1 0-15,-7-6 2 0,-8 2 4 16,-3-2-4-16,-9-2-2 0,-3 0-4 0,-5-1-2 15,-9 2 0-15,-8 3-2 16,-7 2-3-16,-8 9-1 0,-5 10-1 0,-8 8-14 16,-5 11-21-16,0 7-20 15,2 8-15-15,3 6-19 0,9 3-48 0,7 0-37 16</inkml:trace>
  <inkml:trace contextRef="#ctx0" brushRef="#br0" timeOffset="25279.94">25083 6830 415 0,'0'0'34'0,"0"0"-13"0,0 0 22 15,0 0 12-15,51-12-26 16,-38 18-11-16,1 6-6 0,0 4-3 0,1 5-4 16,3 7 3-16,-1 5 3 0,1 3 3 15,1 5 1-15,6 2-2 0,-2 0 4 16,3 2-9-16,-3-2-4 0,4 0-2 0,-4-1 1 15,-1-5-2-15,2-1-1 0,-5-7 2 16,3-5 0-16,2-4-1 0,-1-8-1 16,2-4 4-16,-2-8 1 0,4-3 1 15,-4-9 2-15,-2-6 9 16,2 0 7-16,-5-7-4 0,-3-2-4 0,-4-6 1 0,1-4-2 16,-1-4-5-16,-3-2-7 15,2 0 1-15,1-2-4 16,6-1 0-16,4 4-7 0,4 0-28 0,7 3-65 15,3-3-66-15,2 3-237 0</inkml:trace>
  <inkml:trace contextRef="#ctx0" brushRef="#br0" timeOffset="25668.81">26284 6213 386 0,'0'0'60'0,"0"0"-38"0,0 0 11 0,0 0 27 15,0 0-27-15,0 0-18 0,-66 22-10 16,35 4 2-16,0 8 7 0,-3 5 3 16,3 7 0-16,2 5-4 15,3 4 5-15,8 8-4 0,3-1 4 16,9 2-1-16,5 1-2 0,2-2-3 16,9-3 2-16,6-6 0 0,7-6-4 0,2-6-3 15,6-9-3-15,4-5-1 0,3-6-1 16,6-5-2-16,2-9 0 0,2-5-1 15,-3-3-1-15,-3-7-38 0,-7-2-29 16,-5-5-43-16,-12-3-87 0</inkml:trace>
  <inkml:trace contextRef="#ctx0" brushRef="#br0" timeOffset="26125.07">26421 6606 392 0,'14'-59'6'0,"7"40"56"16,5 4-16-16,-2 5 16 0,5 4-13 15,3 5-6-15,-1 1-3 16,-2 3-2-16,-6 7-9 0,-4 3-9 0,-6 5-9 16,-4 4-4-16,-6 2-4 0,-3 5 0 0,-5 4 1 15,-6 0-1-15,-3 1-2 16,-3 0-1-16,0-4-2 0,1-2 2 16,1-6-2-16,2-2-1 15,4-7 3-15,1-5-1 0,5-4 0 0,3-3 1 16,0-1 2-16,0-7 0 0,6-5 1 15,6-11 0-15,7-3-3 0,5-4 1 16,5 0-1-16,-1-2 1 0,4 3-1 16,-2 2 1-16,0-1 1 0,-3 3-2 15,-4 3 2-15,-5 5 1 0,-8 3 0 0,-2 4 4 16,-5 5 1-16,-2-2-1 0,0 5 1 16,-1 1 3-16,0 1 1 0,0 0-2 15,-3 1-5-15,-2 6-2 0,-3 7-2 16,-1 3-1-16,-1 7 0 15,3 5 2-15,1 3 2 0,2 1 0 0,2-1 0 16,2 0 1-16,4-3-4 0,7-1-1 16,2-4 1-16,5-1-1 0,4-4 0 15,6-3 0-15,3-5-2 16,2-7-8-16,1-4-19 0,-2-1-8 0,1-10-41 16,-4-2-31-16,-4-5-38 0,-6-1-90 15</inkml:trace>
  <inkml:trace contextRef="#ctx0" brushRef="#br0" timeOffset="26375.36">27099 6291 396 0,'0'0'46'16,"0"0"-16"-16,55-19-13 0,-20 32 41 16,6 6 10-16,3 8-23 0,-4 6-3 15,-6 3-2-15,-5 7 2 16,-4 4-6-16,-10 4-8 0,-5 3-6 0,-9 1-8 15,-5 5-3-15,-9 1-1 16,-9 6-5-16,-5-2-5 0,-5-3 0 0,-6-2 0 16,1-7 0-16,-4-6 0 15,3-4 1-15,0-9 0 0,5-1 1 0,4-9-2 16,1-5 0-16,7-3 0 0,1-7 0 16,5-6-16-16,1-3-15 0,3-2-24 0,1-8-33 15,-1-9-66-15,5-3-198 16</inkml:trace>
  <inkml:trace contextRef="#ctx0" brushRef="#br0" timeOffset="26883.37">24387 7564 260 0,'0'0'162'0,"0"0"-125"0,0 0-20 15,0 0 0-15,0 0-3 0,0 0-1 16,0 0 19-16,56 20-2 0,-25-11-8 16,12 0-2-16,7-3-1 0,14 2-8 0,12-2 2 15,11 0-4-15,14-1-1 16,12-2-5-16,17 2 3 0,14-5-1 16,17 0 1-16,16 0-2 0,5-2 3 15,10-1 0-15,9 2 4 0,4-1 4 16,5 1-4-16,-1 0 6 0,-4 1 2 15,-8 0-6-15,-9 0-7 0,-13 0-6 16,-20-2 11-16,-17 1 2 0,-16 1 3 16,-20-3-5-16,-19 2-8 0,-21-2 2 15,-23 2 0-15,-17 0 1 0,-15 1-3 16,-7-1-2-16,-9-3 2 0,-11-1 5 16,-14 0-8-16,-14-2-1 0,-13 0-24 15,-10 1-21-15,-2-1-41 0,-2-8-33 16,10-7-128-16</inkml:trace>
  <inkml:trace contextRef="#ctx0" brushRef="#br0" timeOffset="27490.2">28357 6625 429 0,'0'0'66'0,"0"0"-20"15,0 0 13-15,0 0-19 0,0 0-12 16,0 0-9-16,0 0 3 0,0 0 5 15,0 0-4-15,72 40 4 0,-38-34-2 16,7-2-7-16,3-3-3 0,6-1-3 0,-4 0-5 16,-3-1-4-16,-3 0-3 15,-8 0-3-15,-8 1 2 0,-6 0 1 16,-5 2-11-16,-7 5-30 0,-6 2-38 0,-4 6-16 16,-10-4-51-16,-2-1-62 15</inkml:trace>
  <inkml:trace contextRef="#ctx0" brushRef="#br0" timeOffset="27628.47">28384 6840 355 0,'0'0'41'0,"0"0"26"15,0 0 13-15,0 0-29 0,0 0-29 0,61 7 5 16,-18-8 13-16,13-2-9 0,3-2-8 0,3-3-13 16,2 2-8-16,0 0-2 15,-3-1-19-15,-2-1-78 0,-5 0-168 16</inkml:trace>
  <inkml:trace contextRef="#ctx0" brushRef="#br0" timeOffset="27964.4">29490 6497 374 0,'0'0'55'0,"-3"-52"-13"16,1 45 18-16,0 4 16 0,1 3-15 16,1 0-21-16,-1 8-17 0,-1 9-14 15,0 11-2-15,-1 7 8 0,2 10 22 16,-2 5-7-16,-1 3-7 0,1 3-6 0,-1-1-2 15,0 2 6-15,-2-2-10 16,2-2-5-16,0-5-1 16,2-7-4-16,1-3-1 0,0-11 0 0,1-6 0 0,0-4-12 15,1-7-23-15,2-3-19 0,3-7-32 16,2-3-27-16,-1-11-93 0</inkml:trace>
  <inkml:trace contextRef="#ctx0" brushRef="#br0" timeOffset="28230.17">29405 6504 497 0,'0'0'25'15,"0"0"7"-15,0 0 23 0,51-47 0 16,-29 47-17-16,6 0-6 0,2 3 2 16,-4 3-3-16,-1 1-12 0,-6 4-12 15,-2 2-4-15,-6 4-2 0,-4 2 0 0,-1 4 0 16,-6 0-1-16,0 4 1 0,-8 1 1 15,-8 1-2-15,-1-4 2 16,-7-2-2-16,0-5 0 0,1-7 0 16,-1-2 1-16,4-5-1 0,7-3 0 0,8-1-10 15,4-2-11-15,2-5-16 0,11-7-12 16,10-3-57-16,11-4-68 0,2-1-143 16</inkml:trace>
  <inkml:trace contextRef="#ctx0" brushRef="#br0" timeOffset="28503.56">30144 6331 531 0,'0'0'9'0,"-12"-52"-3"0,3 41 37 16,0 3 13-16,-6 5-19 0,0 3-15 0,-9 8-10 16,0 10-7-16,-9 9-2 15,2 9 2-15,-1 11 1 0,-2 10 8 16,3 8 4-16,-1 8 2 0,5 7 3 0,0 6-1 15,9 3-1-15,2-3-7 0,14-2-7 16,3-5-1-16,15-6 1 0,5-5 0 16,11-10-1-16,10-6-3 0,2-7 2 15,6-6 0-15,-1-8-3 0,2-9 0 16,-1-7 1-16,-3-3-2 0,2-5-1 16,-3-3-11-16,1-4-37 0,-8 0-59 15,-1-9-45-15,-9-5-163 0</inkml:trace>
  <inkml:trace contextRef="#ctx0" brushRef="#br0" timeOffset="30887.34">26920 6709 48 0,'0'0'219'0,"0"0"-187"0,-5-38 6 15,-1 24 13-15,-6 1 1 0,-5-2-17 16,-3 4-6-16,-8-1-5 0,-7 0-12 0,-3 3-2 16,-7 2 8-16,3 4 5 15,-2 3-6-15,4 0 4 0,4 9-2 0,4 4-1 16,6 4 3-16,0 4-4 0,5 8-2 15,1 5 1-15,5 4-3 0,3 3-2 16,7 2-3-16,5-1 0 0,3-1-5 16,5-4 0-16,6-1-1 15,0-6 1-15,4-3-2 0,2-6 1 0,-2-7-1 16,4-3 1-16,-3-7-2 0,5-4 0 16,1-6 2-16,-1-11 2 0,1-4-2 15,-3-5 0-15,-2-1 2 0,-4-2-4 16,-4-3 2-16,-1 1-1 0,-1-3 2 15,-1-1-2-15,-3 0 0 0,0-2 1 16,-1-2 1-16,0 0 3 0,-1 0-2 16,0 7 1-16,-1 5-1 0,-2 6 2 0,-1 6 0 15,0 8 2-15,0 4 3 16,0 3 2-16,0 2 5 0,-2 6-10 16,-4 11-7-16,0 6-1 0,-1 12 2 15,2 4 4-15,2 4 2 0,3 3-3 16,0-1 1-16,4 2-3 0,7-4 4 0,3-1-3 15,7-2 1-15,7-8 1 0,4-1-3 16,6-6-3-16,6-9-1 0,7-7 1 16,0-10 2-16,1-2-2 0,-2-9 2 15,-4-4 1-15,-6-4-2 0,-8 0 0 16,-8 1 1-16,-10-2 0 0,-9 2 0 16,-4 3-1-16,-3-4-1 0,-9 3 0 15,-4 0-27-15,-3 2-16 0,-1 1-51 16,2-3-54-16,6-2-195 0</inkml:trace>
  <inkml:trace contextRef="#ctx0" brushRef="#br0" timeOffset="31637.73">30523 6518 110 0,'0'0'249'16,"0"0"-187"-16,0 0-10 0,0 0 12 16,0 0 7-16,0 0-21 0,0 0-8 15,0 0-12-15,0 0-8 0,11-40-8 16,14 40-3-16,6 0 7 0,11 5 1 16,-2-4-1-16,4 3-6 0,1-2-2 15,-5 1 0-15,-1 3-2 0,-4-1 0 16,-9 1-1-16,-6 1-3 0,-9-1-3 0,-3 4 0 15,-8-2 0-15,-3 5-1 0,-9 4 0 16,-10 0 1-16,-4 5 1 0,-13 3 1 16,-2 0-3-16,-8 0 1 15,-1 3 0-15,-9-2-1 0,1 2 1 0,-4 0-1 16,6-1 1-16,-1 0 0 0,10-5-1 16,6 0 2-16,13-5-2 0,8-5-2 15,12 0 0-15,3-7 2 0,5-1-1 16,2 0-1-16,8 0 1 0,8 1 1 15,11 1 3-15,5-1 2 0,4 0 1 16,3-1 1-16,-2 2 1 0,3-3-1 16,-3-3-1-16,-1 1-5 0,1-1 5 15,-5 0-1-15,-8 0-3 0,1 0 0 16,-7-1-1-16,-4-1 0 0,1-2-2 16,0 1 0-16,-5-1-29 0,-3-2-18 15,1-1-26-15,-4-2-38 0,1-5-16 0,-4 0-93 16,-1-1-63-16</inkml:trace>
  <inkml:trace contextRef="#ctx0" brushRef="#br0" timeOffset="31807.41">30485 6700 400 0,'0'0'55'0,"0"0"-23"0,0 0 6 0,0 0 5 15,0 0 4-15,60 0-2 0,-31 0-9 16,3 0-11-16,0 0-12 0,1 0-7 15,5 2-6-15,0 2 1 0,7 0-1 16,0-1-32-16,3-3-74 0,-5 0-203 0</inkml:trace>
  <inkml:trace contextRef="#ctx0" brushRef="#br0" timeOffset="32458.68">31293 6493 215 0,'0'0'93'0,"0"0"-31"0,0 0-3 15,0 0 0-15,0 0 10 16,0 0-17-16,0 0-23 0,0 0-16 0,0 0-6 16,17-13 2-16,1 26 4 15,8 3 6-15,4 2-1 0,6 0-5 16,5 2-2-16,5-2-2 0,5-1 1 16,1 0 3-16,2 0-3 0,-1-1-3 15,-7-2-3-15,-3 0-3 0,-8-3-1 16,-8-1 1-16,-11-2 0 0,-7-4-1 0,-8-1 0 15,-1-2 0-15,-2 2 1 0,-9 3 0 16,-5 1 3-16,-10 2 2 0,-6 2-2 16,-3 1 2-16,1 1-2 0,0 4 2 15,2 0-1-15,0 2-1 0,1 3 1 16,0 0 1-16,1 2 0 0,-2 1 1 16,3 1-2-16,-2-3 1 0,2 1-2 15,2-2 1-15,3 0-3 16,1-3 3-16,4-2-2 0,7-2-1 15,2-4-2-15,5-2 0 0,1-2 1 0,2-3-1 16,2 0 0-16,0-4 0 0,6 0 0 16,4-1-1-16,10-9-1 0,5 2-20 15,10-8-30-15,8 0-39 0,2-2-47 16,-2-3-130-16</inkml:trace>
  <inkml:trace contextRef="#ctx0" brushRef="#br0" timeOffset="32932.61">32315 6680 203 0,'0'0'266'0,"0"0"-257"16,0-68 4-16,-7 51 58 0,0 3-21 16,-2-1-21-16,0 3-5 0,-1 2-3 15,0 4 3-15,-2 1-6 0,0 1 1 16,-2 4-2-16,1 0-3 0,-3 9 0 15,-1 6-5-15,-4 4-1 0,1 6 0 0,-4 4 1 16,-1 5-3-16,3 1-3 0,0 0 4 16,9-1-1-16,4-2-3 0,6-3-1 15,3-2 0-15,4-5-1 16,7 1-1-16,4-6 2 0,3-2-2 0,2-6 1 16,2-4-1-16,4-5 0 0,0 0 0 15,-1-9 1-15,-2-5-1 0,1-2 0 16,-7-3 0-16,0-3 0 0,-3-1 1 15,-3-2-1-15,-2-1 2 0,-3-2-1 16,-2-1 0-16,-4 4 0 16,0 1-1-16,-4 6 2 0,2 7-2 0,-2 5 3 15,3 5 2-15,0 1 4 0,-2 6-3 16,-2 6-6-16,0 7 0 16,3 6 5-16,2 1 2 0,3 2 4 15,9-1-3-15,2 0-2 0,5-1-3 0,2-4 1 0,4 2 0 16,2-6-3-16,1-3-1 15,1-1-2-15,-1-6 1 0,1-2-4 0,0-5-22 16,0-1-7-16,-1-7-39 0,-2-6-29 16,-3-2-48-16,-5-1-103 0</inkml:trace>
  <inkml:trace contextRef="#ctx0" brushRef="#br0" timeOffset="33209.05">32697 6307 352 0,'0'0'54'0,"0"0"-15"0,0 0-7 0,54-23 17 16,-25 38-14-16,9 7-2 15,3 7 0-15,1 7 4 0,-2 6-4 16,-6 3-2-16,-5 3 0 0,-8 3-1 16,-7 0-9-16,-8 2-2 0,-6 3-9 0,-7 1 0 15,-10 1-8-15,-8 1-1 0,-7-5-1 16,-3-7 0-16,-8-4 0 0,-2-4 0 15,-5-4-1-15,-3-5 1 0,-1-3 1 16,3-6-1-16,6-2 1 16,4-7 0-16,4-2-1 0,1-2-19 15,5-5-27-15,6-1-25 0,5-5-64 0,4-9-161 16</inkml:trace>
  <inkml:trace contextRef="#ctx0" brushRef="#br0" timeOffset="33975.56">30501 7495 334 0,'0'0'119'0,"0"0"-93"16,0 0 9-16,0 0 32 0,0 0-25 15,0 0-20-15,0 0-6 16,0 0 9-16,-16 86 0 0,-7-31-3 0,-6 8 1 15,-3 3-1-15,-3 4 7 0,-6-1-6 16,0 5-6-16,-3-6-8 0,6-4 1 16,3-4-4-16,4-10 0 0,5-3-4 15,3-11 1-15,7-2-1 0,3-7 0 16,4-8-2-16,-1-3 0 0,4-7-9 16,0-4-16-16,0-4-19 0,-4-1-6 15,2-8 8-15,-6-6-12 0,0-3 0 16,0-5-2-16,-2-4 7 0,4-4 11 0,0-3 10 15,0-7 4-15,4-3-8 0,-2-3 13 16,3 1 2-16,-1 9 16 16,5 8 1-16,1 9 5 0,2 11 10 0,0 5 22 15,1 3 17-15,5 10-30 0,1 6-22 16,-1 9 34-16,4 4 8 0,-5 3 0 16,5 6-6-16,-5-1-4 0,2-1-8 15,1-5-4-15,-4-1-8 0,5-6 2 16,-1-1-2-16,5-4 0 0,4-4 0 15,-1-7-3-15,12-6 2 0,2-3 0 0,8-13-2 16,6-3-3-16,1-5-2 0,1-5-3 16,-7 2-1-16,-6-1 0 15,-5 1 0-15,-9 3-2 0,-5 5 1 16,-11 5-1-16,-3 3-21 0,-2 5-44 16,-11-1-40-16,-1-1-108 0</inkml:trace>
  <inkml:trace contextRef="#ctx0" brushRef="#br0" timeOffset="34767.68">29083 8883 130 0,'0'0'167'0,"0"0"-106"15,0 0-5-15,0 0 0 0,12-58-3 16,-12 44-15-16,-5 2-17 16,-9 0-6-16,-2 1-2 0,-4 5-6 15,-8 0-2-15,-2 6 0 0,0 3 0 0,1 6 2 16,-1 4-1-16,2 2 5 0,7 3 1 15,1 2 1-15,5 1 2 0,7 4-1 16,7-2-2-16,3 5 0 0,11-2-1 16,7 1-2-16,7-4-2 0,4 2-1 15,4-4-2-15,3-1 1 0,-1-1-2 16,-1-1 1-16,-9 1-2 0,-3-1 3 16,-12-1-1-16,-5 1-2 0,-7-1 0 15,-6 1-1-15,-8-3 3 0,-13 0-1 0,-2-3-1 16,-6-7 0-16,-2 1-1 0,3-6 1 15,0 0-1-15,3-6 4 16,6-2 7-16,2-4 1 0,4-1-1 16,3-4-2-16,4-2-3 0,6-1 0 15,0 0-2-15,5 2-1 0,1 4-2 16,0 5-2-16,4 4 0 0,0 5-3 16,5 0-8-16,5 8-31 0,5 2-23 0,6 0-29 15,6-4-39-15,-6-1-129 0</inkml:trace>
  <inkml:trace contextRef="#ctx0" brushRef="#br0" timeOffset="35011.56">29456 8807 459 0,'-4'-50'58'0,"0"30"-29"0,1 3 34 16,-1 9 11-16,2 4-21 0,0 0-12 15,-1 4 0-15,1 3-17 0,-4 7-12 16,-1 7-5-16,-2 7-1 0,5 7 7 16,-2 2 3-16,5 6-6 15,1 0 1-15,0 0-4 0,0-3-2 0,2 0 1 16,3-3-3-16,-3-1-3 0,3-5 1 16,2-2-1-16,-2-3 0 0,2-3-15 15,-1-3-26-15,-3-3-17 0,0-3-40 16,-3-2-47-16,0-5-140 0</inkml:trace>
  <inkml:trace contextRef="#ctx0" brushRef="#br0" timeOffset="35152.21">29222 9085 365 0,'0'0'58'0,"11"-57"-12"0,12 39 0 16,9 2-17-16,6 4-17 0,12 1-10 0,6 5-1 15,2 2-1-15,-2 4 2 16,0 0-2-16,-7 4-29 0,-5 2-76 15,-5 1-38-15,-11-2-128 0</inkml:trace>
  <inkml:trace contextRef="#ctx0" brushRef="#br0" timeOffset="35636.96">29855 9010 231 0,'0'0'165'0,"0"0"-103"0,0 0-1 0,0 0 5 16,0 0-20-16,4-52-11 0,-4 43 5 15,0 4-5-15,-5 0-4 0,-3 5 2 16,-4 0-10-16,-7 6-14 0,-8 7-5 15,-4 1 0-15,2 7 5 0,1-1 1 0,0 2-2 16,10 0-2-16,1-2-3 16,6 0 2-16,7-1-3 0,4-2-2 0,1-1 1 15,10-3-1-15,5 0-1 0,2-5 1 16,4-1 0-16,4-3-6 0,-3-4-8 16,-1 0-3-16,1-2-4 15,-3-5-1-15,-3-2-1 0,-1-4 7 16,-2 0 4-16,-4-4 6 0,0-2 6 0,-6-1 0 15,0-2 0-15,0-3 2 0,-3-7-1 16,0 0 2-16,0-7 7 16,-1-2-2-16,1-2 2 0,-1 2 3 15,1 6-1-15,2 9-1 0,-3 8 2 0,2 6 0 16,-2 6 2-16,0 5 1 0,0 1-2 16,0 0-3-16,-3 8-6 0,-3 7-4 15,-3 7 2-15,2 6 1 0,-2 3 4 0,4 4 0 16,-1-1-1-16,3 2-1 0,3-2 1 15,0-1-2-15,9-1-2 0,-1-3 0 16,4 0-1-16,1-4 0 0,3 0-2 16,-2-4 0-16,0-3 0 15,0-1 0-15,0-5 0 0,-1-2 0 0,2-3-1 16,0-3 0-16,1-4-2 16,-1 0-2-16,1-6-7 0,-2-4-3 15,-2 0-4-15,-1 0-11 0,-5-1-19 0,-2 0-45 16,-3-2-93-16</inkml:trace>
  <inkml:trace contextRef="#ctx0" brushRef="#br0" timeOffset="36789.61">30605 9047 287 0,'0'0'132'0,"12"-54"-89"0,0 26 2 16,-1 5 9-16,1 0-3 15,1 6-14-15,0 5-7 0,-5 3-6 0,2 7-4 16,-3 2-6-16,1 10-6 0,0 5-5 16,2 7 1-16,-5 6 0 0,-1 4 2 15,-4-1 1-15,0 1-1 0,0-2-3 16,-1 1-1-16,-2-1 1 0,0-4-3 15,1 0 1-15,-2-3 0 0,0-3-1 16,2-6 0-16,0-3 0 0,2-4 0 16,0-5 0-16,0-2-1 0,1-1-1 15,6-7 2-15,0-5 2 0,3-3-2 16,1-5 0-16,0-1 0 0,-1-6 0 0,0-3 0 16,0-4 0-16,-2-2 1 0,6 1-1 15,-1 4 1-15,3 5-1 0,-1 4 1 16,3 9 2-16,-2 4-1 0,-2 6 6 15,-2 4 2-15,-1 3-2 0,1 7 0 16,-4 6 0-16,0 4 0 0,-3 4 0 16,-1-1 0-16,-1 3-3 0,0-2 2 15,0 0-2-15,1 0-2 16,2-4-1-16,5-1 0 0,1-2-1 0,2-2-1 16,6-3 1-16,-2-5-1 15,3-2-2-15,3-5-8 0,0 0-6 0,1-6-8 16,-4-5-4-16,-1 0 3 0,-1-5 10 15,-5-2 10-15,-1-2 2 0,-2-1 3 16,-4-4 0-16,-2-2-1 0,-1 0 2 16,-1-1 0-16,0 0-1 0,-2 5 2 15,-1 6-2-15,0 9 4 0,0 4 5 0,0 2 1 16,0 2 7-16,0 7-11 16,-4 8-5-16,-2 5 1 0,2 4 1 15,0 5 4-15,-1 1 0 0,-1 2-2 16,1 0-1-16,1-1 1 0,0-2 2 15,2-4 1-15,2-2-3 0,4-4-1 16,2-5 0-16,5-5-2 0,0-4-1 0,4-4 0 16,2-2 2-16,0-9-1 0,1-5 0 15,1-5 1-15,0-2-2 0,-7-6 0 16,-2 2 1-16,-6-5-1 0,-4-1 5 16,0 1 2-16,-4-4-1 0,-5 2-4 15,-3 3-1-15,-3-1-1 0,1 10 0 16,-2 3-1-16,3 7-6 0,1 7-16 15,6 3-16-15,5 1-36 0,2 4-20 16,11 0-60-16,-1 2-65 0</inkml:trace>
  <inkml:trace contextRef="#ctx0" brushRef="#br0" timeOffset="37120.24">31578 8954 286 0,'0'0'209'0,"0"0"-185"0,0 0 0 16,0 0 32-16,57-19-19 0,-43 26-19 16,4 8 1-16,-3 5 2 0,-3 4-3 15,-4 5-2-15,-3 1-4 0,-4 2-1 16,-1-5-2-16,-4 1-1 0,-3-3-1 16,0-3 1-16,-1-3 3 0,2-2 1 0,2-8 1 15,2-4 2-15,1-5 0 0,1 0-5 16,0-9 7-16,5-8 15 0,3-7-22 15,3-2-7-15,3-3-2 16,1-2 1-16,2 0-1 0,-1-2-1 0,2-1 1 16,-1-5-1-16,3 1 0 0,-3 2 0 15,1 5-1-15,-1 10-14 0,-1 7-13 16,1 5-18-16,2 7-31 16,4 2-12-16,0 0-19 0,4 1-60 0,-6 0-13 15</inkml:trace>
  <inkml:trace contextRef="#ctx0" brushRef="#br0" timeOffset="37622.83">32108 8853 288 0,'0'0'135'0,"0"0"-87"16,0 0-16-16,0 0 2 0,0 0 26 15,13 55-20-15,-9-37-4 0,-3 3-7 16,0 0-4-16,-1-2-9 0,0 1-6 16,-3-1-4-16,-2-1-3 0,-1 0 1 15,-2-1-1-15,3-2-2 0,-1-2-1 0,4-2 1 16,1-4-1-16,1-5 0 0,0 0 0 15,0-2 0-15,5-4 0 0,2-5 4 16,4-4-2-16,0-3-2 16,3-3 1-16,-2-4 0 0,0-3 0 0,1-3-1 15,0-1 1-15,2-3 1 0,2 5-2 16,0 5 2-16,0 8 2 0,0 8 3 16,-2 5 4-16,-2 2 1 0,-5 8-4 15,0 4-3-15,-6 5-1 0,-2 2 1 16,0 3 0-16,-1-2 0 0,-4 1-1 15,0-2 0-15,-1 1-3 0,1-1-1 16,-1-1 1-16,0-1-1 0,2 0 0 16,-1-4 1-16,2-1-1 0,2-5 0 15,0-2 0-15,1-2 0 0,0-3 0 0,2 0-2 16,5-6 2-16,1-3 0 16,5-5 0-16,0-3 0 0,-1-3 1 15,2-5-1-15,0 0 1 0,0-6 0 0,3 2-1 16,0 1 0-16,2 4-1 0,-1 5 0 15,1 6 0-15,-3 6 1 0,0 5 1 16,-4 2 2-16,1 2 0 0,-3 5 0 16,-1 4-2-16,-1 6 2 0,-3-3-2 15,-3 3 1-15,-2 2-1 0,0-4 0 16,0 3 0-16,0-2-1 0,0-2 0 16,2-1-17-16,2-2-29 0,5-2-21 15,1-4-20-15,2-1-38 16,3-4-91-16</inkml:trace>
  <inkml:trace contextRef="#ctx0" brushRef="#br0" timeOffset="38204.86">32846 8854 183 0,'0'0'111'0,"22"-59"-59"0,-11 43 19 0,-7 6 7 0,0 4-8 16,-3 3-11-16,-1 3-14 0,0 0 1 15,-6 0-13-15,-6 8-16 0,-5 5-4 16,-6 9 7-16,-4 0 7 0,-2 1-6 15,0 0-6-15,-1-1-3 0,7 0-4 16,3-1 0-16,9-4-2 0,4-2-3 16,5-4-2-16,2 0-1 0,3-6-1 15,7-1-1-15,4-2-3 0,5-2-5 16,1-4 0-16,4-3-3 0,-5-5-4 0,-3-1 11 16,-2 0 6-16,-5 1 0 0,-1 2 2 15,-1 2-2-15,-4 5 1 16,-2 1-1-16,-1 2 1 0,1 1-1 15,-1 5-2-15,2 3 1 0,2 0 1 16,0 3 1-16,0-3-1 0,3-1 1 0,1 3 0 16,0-5-1-16,0 1 0 15,2-3 0-15,0-1 0 0,1-2 0 16,-3-1 0-16,4-4 1 0,0-3-1 0,-2-3 0 16,3-3 0-16,-2-2 0 0,2 1 0 15,-2-4 0-15,-1 4 0 0,1-2 1 16,-2-1-1-16,1 2 0 0,1-5 0 15,-2-1 0-15,2-6 0 0,2-3 0 0,-3 2 1 16,3 0 0-16,-2-1-1 0,0 5 1 16,1 2-1-16,-4 8 2 15,-2 3-1-15,-3 6-1 0,-2 2 3 16,0 2 2-16,-1 1 3 0,0 0 0 16,0 2-6-16,-1 9-2 0,-2 4 0 15,-2 7 1-15,1 3 1 0,-1 3 0 16,-2 0 0-16,1 2 3 0,1 1-1 15,-1-3 1-15,0 0-1 0,2-3-2 16,-1 1 0-16,2-1 0 0,1-1-2 0,2-2 1 16,0-1-1-16,1-4-2 0,4-3-23 15,3-3-24-15,2-4-43 16,2-5-41-16,1-2-163 0</inkml:trace>
  <inkml:trace contextRef="#ctx0" brushRef="#br0" timeOffset="38343.1">33277 9022 99 0,'0'0'254'0,"0"0"-195"0,0 0-21 0,0 0 28 16,0 0-25-16,0 0-28 0,0 0-10 15,0 0-3-15,39-23-16 0,-45 17-100 16,-1 3-167-16</inkml:trace>
  <inkml:trace contextRef="#ctx0" brushRef="#br0" timeOffset="40859.06">21231 10362 225 0,'0'0'208'0,"-10"-72"-171"0,8 51 0 15,-2 3 17-15,0 6 0 0,2 4-9 16,2 3-2-16,0 4-10 0,0 1-2 16,0 0-6-16,0 3-8 0,0 9-14 15,6 13-2-15,1 9 3 16,0 11 12-16,1 7 2 0,-2 7-4 0,-1 1-5 15,-1-3-3-15,-2-1-3 0,-1-5 0 0,-1-1 0 16,0-6-1-16,-3-5 0 0,0-7-2 16,0-8 0-16,0-7 0 15,2-5 0-15,1-6-15 0,0-3-19 16,0-3-37-16,0-6-12 0,5-7-7 16,0-8-61-16,1 1-66 0</inkml:trace>
  <inkml:trace contextRef="#ctx0" brushRef="#br0" timeOffset="41113.86">21141 10303 346 0,'-4'-59'94'15,"4"44"-39"-15,3 4 7 0,6 1-8 0,4 7-5 16,7-3-16-16,7 3-7 0,9 1-2 16,2 2-2-16,2 0 5 0,-3 5-6 15,-4 4 1-15,-8 5-5 0,-5 1-15 16,-4 5-1-16,-6 4-1 0,-3 2 1 15,-6 3-1-15,-2 3 2 0,-11 0-2 16,-4-1 0-16,-3 0 0 0,-6-3 0 16,-5-6 1-16,-1-1 0 0,-4-4 0 0,-1-4 1 15,2-2-1-15,7-6-1 16,6-2 0-16,10-3-1 0,4-1-2 0,7-6-13 16,2-5-21-16,13-3-27 15,9-4-50-15,4 1-124 0</inkml:trace>
  <inkml:trace contextRef="#ctx0" brushRef="#br0" timeOffset="41509.68">22308 10254 279 0,'0'0'20'0,"12"-54"-17"0,-11 38 21 0,-1 1 37 16,-5 3-2-16,-4 4-24 0,0-1-6 15,-5 6-2-15,-3 2-8 16,-4 1-3-16,-6 10 2 0,-2 7-4 16,-4 9-6-16,-2 7 1 15,2 6-2-15,1 8 1 0,2 7 3 0,2 9-1 0,-1 5 1 16,4 9-1-16,0 6-1 0,3 5-1 15,1-1 0-15,5-3 1 16,8-3-4-16,5-10 0 0,5-6 0 0,11-4 0 16,5-7-2-16,5 0 7 0,4-4-1 15,3-7 5-15,4-4 10 0,-1-8-8 16,0-2-6-16,-1-7-5 0,-4-5-3 16,3-3-1-16,-2-7 0 0,2-4-1 15,4-4-45-15,1-12-51 0,8-8-88 0,-4-5-318 16</inkml:trace>
  <inkml:trace contextRef="#ctx0" brushRef="#br0" timeOffset="42027.3">24925 10468 277 0,'0'0'122'0,"0"0"-73"0,0 0-7 16,0 0-8-16,0 0 1 15,0 0 0-15,0 0-19 0,0 0-8 0,25 16 9 16,-11 5 4-16,1 3 0 0,4 5 7 15,4 5-2-15,3 4-1 0,3 2-3 16,0 0 0-16,0-2-5 0,0-5-6 16,-1 1 0-16,-4-5-2 0,-2-4-2 15,-3 0-4-15,-5-5-1 0,-3-4-2 16,-3-2 2-16,-4-5-2 0,-1-4 0 16,-3-1-1-16,0-2-5 0,0-2-13 15,-3 0-11-15,-1-8-10 0,-4-2-9 0,2-6-33 16,-2-6-35-16,3 0-48 15,2 0 14-15</inkml:trace>
  <inkml:trace contextRef="#ctx0" brushRef="#br0" timeOffset="42226.68">25250 10515 201 0,'0'0'68'0,"3"-55"-17"0,-3 52 7 0,0 0 19 16,0 1-13-16,0 2-2 0,0 0-21 15,-2 2-16-15,-5 5-6 0,-7 10-7 16,-4 6 3-16,-9 5 3 0,-1 6 1 15,-4 0-6-15,-2-1-3 0,0 2-3 16,-4-3 0-16,5 1-2 0,4-2 1 16,3-2 0-16,7-4 0 0,3-2-4 15,9-4-2-15,0-4 0 0,6-4 0 0,1-2-8 16,0-5-33-16,4-4-33 0,0-4-60 16,-3-8-153-16</inkml:trace>
  <inkml:trace contextRef="#ctx0" brushRef="#br0" timeOffset="43034.88">24109 10390 101 0,'0'0'34'0,"0"0"-34"0,0 0 3 15,0 0 88-15,0 0-52 0,0 0 0 16,0 0-1-16,0 0 1 0,43-44 1 16,-43 44-8-16,0 0-6 0,-1 7-4 15,-7 9-3-15,-3 7 12 0,-9 8-5 16,-10 7-4-16,-6 3-6 0,-8 1-7 15,-2 4-1-15,-2-4-7 0,4 2 5 16,-1-3-4-16,7-5 1 0,6-2-1 16,5-6 0-16,10-6 0 0,1-7 0 15,7-5 3-15,4-4 2 0,2-5 1 16,3-1 1-16,0 0 4 0,0 0 2 0,1 0-1 16,0 0 2-16,3 0 1 15,3-2-10-15,-1-1-5 0,8 1-1 0,1 2 0 16,5 2 0-16,8 3-1 15,0 4 2-15,5 6 1 0,4-4 0 0,0 4 2 16,3-3 5-16,3-1 0 0,0 0 0 16,-2-3-1-16,1 0-1 0,-5-3-2 15,-2 0 0-15,-8 1-4 16,-6-5 1-16,-9 4-3 0,-5-5 0 0,-6 1 0 16,1 0 1-16,-2-1-1 0,0 1 0 15,0 1 0-15,-3-2 0 16,2-3-7-16,-4-5-17 0,0-4-22 0,3-5-18 15,2-6-67-15,9-2-120 0</inkml:trace>
  <inkml:trace contextRef="#ctx0" brushRef="#br0" timeOffset="43528.86">26087 10336 216 0,'0'0'135'0,"0"0"-78"16,0 0 3-16,0 0-24 0,0 0 5 0,8 65-3 15,-27-31-17-15,-6 5-8 0,-11 2-3 16,-8-1-4-16,-1 3-1 0,0-8-2 16,5 0 3-16,7-3 1 0,8-6-4 15,11 1-3-15,5-10 4 16,8 0 1-16,1-5-2 0,1-3 2 15,11 0 3-15,2-3 4 0,6 1 9 0,7 0-4 16,2-1-2-16,6 3-1 0,-1-1-5 16,2 3-1-16,-1-3 3 0,-2 1-5 15,1-3 0-15,-3 0 0 0,-2-1 2 16,-6-2 2-16,-3-1-1 0,-5-2-2 16,-2 0-1-16,-5 0-2 0,-2-2-1 0,-3 0-1 15,-2-4 1-15,-1 0-1 16,0 1-2-16,-1-4-3 0,-1 2-38 0,-4-2-39 15,2-4-47-15,1 1-170 0</inkml:trace>
  <inkml:trace contextRef="#ctx0" brushRef="#br0" timeOffset="44713.71">22761 10614 413 0,'0'0'78'0,"0"0"-23"16,0 0-6-16,-1-56 0 0,5 41-4 16,6 1-11-16,0 0-8 0,4 2-5 0,3 1-2 15,3 3-2-15,3 3-3 16,-2 4-3-16,7 1 0 0,-8 4-2 15,1 6-2-15,-3 6-2 0,-7 4-2 0,-5 5-1 16,-5 1-2-16,-2 6 0 0,-8 3 0 16,-10-1 1-16,-5 3-1 15,-5 0 0-15,2-1 0 0,-1-2 0 0,0-4-2 16,4-1-5-16,3-5 7 0,2-3 1 16,7-6-1-16,3-4-1 0,7-1 1 15,2-5 0-15,1 1-1 0,11-2 1 16,3-1 0-16,8-2 2 15,6-1 0-15,8-3 2 0,3-3 0 0,-3-2-3 16,-1 0 1-16,-4 1-2 0,-1 2 1 16,-3-2-1-16,0 2-1 0,0-1-30 15,-2-4-62-15,1-3-66 0,-2-1-284 16</inkml:trace>
  <inkml:trace contextRef="#ctx0" brushRef="#br0" timeOffset="45168.02">26678 10400 158 0,'0'0'297'0,"0"0"-238"16,0 0-17-16,0 0-6 0,0 0-8 15,0 0 0-15,52 8 6 16,-27-4 1-16,5-1-8 0,2 0 1 0,1 0-3 16,1-1-7-16,-1-2-8 0,-5 0-9 15,-6 0 1-15,-5 0-2 0,-6 0 0 16,-8-2-6-16,-3 2-33 0,0-3-13 15,-7 2-26-15,-4-4-18 0,-3 1-23 16,-6 0-38-16,2-1-80 0</inkml:trace>
  <inkml:trace contextRef="#ctx0" brushRef="#br0" timeOffset="45528.49">26697 10355 171 0,'0'0'74'0,"0"0"-13"0,0 0-3 0,0 0 2 15,0 0-19-15,0 0-3 0,-39 66 12 16,33-38 3-16,2 2-14 0,1 2-4 15,-1-2-1-15,-2 3-10 0,0-3-9 16,-2-4-6-16,2 2-6 16,1-5-1-16,1-1-2 0,3-6 1 0,1-5 0 15,1-4 0-15,7-3-1 0,3-4 1 16,3-2 1-16,3-7 3 0,4 0-2 16,-1-2 0-16,1-1 5 0,-1 0 4 15,2 2 0-15,0 2 1 0,0 3-4 16,3 2-3-16,0 3 0 0,0 0 0 15,2 2-3-15,-4 5 1 0,1 3 0 0,1 0-2 16,-5 4 3-16,-2 1-1 0,-6 0 1 16,-4 5-2-16,-7-2 0 15,-1 4-3-15,-8-3 2 0,-6-1 0 16,-3 1 0-16,-7-3-1 0,-5 1 0 16,-2-2 2-16,-1-5-1 0,4-3-1 0,3-5 0 15,3-1-1-15,3-1 0 0,6-2-18 16,5-2-8-16,4-3-16 0,5 0-28 15,10-5-36-15,7-4-85 0,2 0-99 16</inkml:trace>
  <inkml:trace contextRef="#ctx0" brushRef="#br0" timeOffset="45833.6">27035 10130 239 0,'0'0'165'0,"0"0"-118"0,0 0 11 16,74-18 7-16,-43 32-16 15,4 7-9-15,6 6-7 0,1 5-6 0,-5 5-3 16,1 5-1-16,-9 3 0 0,-2 5-6 16,-7 3-2-16,-7 4-4 15,-7 0-1-15,-6 4-6 0,-4 0-1 0,-8-2-3 16,-4-3 2-16,-5-3-1 0,-2-5 1 15,-1-3-2-15,-1-4 1 0,1-5-1 16,2-6 1-16,0-6-1 0,5-5 1 16,1-3-1-16,4-6-9 0,1-5-43 15,0-5-44-15,-1-4-103 0,-1-5-299 16</inkml:trace>
  <inkml:trace contextRef="#ctx0" brushRef="#br0" timeOffset="46376.71">21285 12590 120 0,'0'0'247'0,"0"0"-173"16,0 0-23-16,0 0 4 0,0 0-6 15,0 0-18-15,0 0-6 0,0 0 10 16,0 0-2-16,29 19-3 0,-8-16 3 15,1-3-5-15,8 0-8 0,0 0-7 0,0 0-3 16,0 0-3-16,-3-1-6 16,-3 1 1-16,-2 0-1 0,-4 0 0 15,-2 0-1-15,-6 0-3 0,-2 1-18 16,-4-1-16-16,-3 0-21 0,0 2-9 16,-1-1 2-16,-2 3-24 0,-8-1-13 0,-3 2-23 15,-6 0-82-15</inkml:trace>
  <inkml:trace contextRef="#ctx0" brushRef="#br0" timeOffset="46578.1">21258 12706 143 0,'0'0'75'16,"0"0"-27"-16,-52 36-4 0,44-28 13 15,6-2 13-15,2 0-26 0,1 1-7 16,7-1 6-16,3 1-10 0,5 0-4 16,7-2 5-16,6 2 5 0,6-1-3 15,2-4-3-15,4 0 0 0,-2-1-6 16,-2-1-7-16,-3 0-6 0,-5 0-6 15,-4-2-1-15,-6-1-3 0,-5 1 0 16,-2-2-3-16,-2 3 0 0,-6-2-1 0,-2 0 0 16,-2 1-4-16,0-3-20 15,0 0-25-15,-3 0-32 0,-6-6-46 0,-1 2-195 16</inkml:trace>
  <inkml:trace contextRef="#ctx0" brushRef="#br0" timeOffset="59109.45">23414 12471 166 0,'0'0'103'15,"0"0"-50"-15,6-54-11 0,-3 41 5 16,-3-3 4-16,0 3-4 0,0 2-3 15,0-3-12-15,0 5-8 0,-3 0-4 0,-5 2-1 16,2-2 0-16,-5 0-7 0,-2 2-6 16,-1-2 2-16,-5 2-6 15,-3 0-1-15,2-1 0 0,0 3 1 0,-2 0-1 16,4 1 1-16,-1 2 2 16,1 2 3-16,-1 0-3 0,-5 5 1 0,0 3-1 15,2 3-4-15,-5 3 6 16,2 2-3-16,0 5-1 0,6 4 1 0,-4 4 0 15,4 5-1-15,5 1 0 0,3 2 3 16,4 2 3-16,4 1-5 0,3 4 3 16,4 0 1-16,6 1 0 0,5-3 0 15,3-5-1-15,2-2-2 0,5-5-2 16,-1-6-2-16,5-6 4 0,2-6-4 16,3-5 2-16,1-7 2 15,3-3 2-15,4-12 3 0,-6-7 0 0,3-5 2 16,-3-6 6-16,-3-1-2 0,-4-4-1 0,-3-2-5 15,-6-2-1-15,-3-3 1 16,-5-3-1-16,-9-2-1 0,-3-3-2 16,-4 2 1-16,-11 1-2 0,-6 8-4 0,-6 8 2 15,-4 6-2-15,-4 13-4 0,-1 5-13 16,-4 9-10-16,1 4-15 0,2 10-25 16,-1 8-32-16,4 4-66 0,7-2-72 15</inkml:trace>
  <inkml:trace contextRef="#ctx0" brushRef="#br0" timeOffset="59448.04">22893 12630 306 0,'0'0'84'0,"0"0"-25"16,38-60-5-16,-20 44 6 0,1-2-11 0,5 4-14 15,-3 2-1-15,1 2-6 0,0 7-8 16,-6 0-3-16,2 3 2 0,-2 4-1 15,1 5-1-15,4 5-5 16,1 4 1-16,3 7-3 0,0 4 2 0,0 6-4 16,1 2-3-16,-3-1 3 15,-1 4 2-15,4 1-3 0,-3 0-1 16,3-2-2-16,0-1-1 0,0-6-1 0,2-7 0 16,-2-2 0-16,4-5 0 0,1-5-2 15,0-3 1-15,-1-8 0 0,-2-2 0 16,1-2 2-16,0-10-2 0,-7-4 3 15,-2-3-1-15,-3-1 1 0,-6-2-3 16,-5-5 0-16,-2 1-1 0,-3-5 0 16,-1-2-5-16,0-4-25 0,0 0-29 0,4-3-34 15,9 0-37-15,2 6-158 16</inkml:trace>
  <inkml:trace contextRef="#ctx0" brushRef="#br0" timeOffset="59910.65">24521 11922 183 0,'0'0'153'15,"0"0"-100"-15,0 0 7 16,0 0 1-16,-39-55-15 0,18 52-19 16,-6 1-6-16,-4 2-2 0,-2 7-5 0,-2 7-3 15,1 4 1-15,0 5 1 16,2 7 3-16,1 6 0 0,6 6-6 0,-1 5 1 16,8 7 3-16,0 5-1 0,3 5 0 15,0 3-1-15,8-2-1 0,0-2 1 16,6 0-3-16,1-5-3 0,7-1 0 15,3-3-1-15,6-2-1 0,1-2-2 16,6-2 1-16,1-1 1 0,8-4 2 16,0-2 0-16,3-4 1 0,3-3 1 15,5-1 0-15,-6-4-4 0,1-1 0 16,1-6 0-16,-8-7 0 0,-3 0 0 16,-3-8-2-16,-8-2 2 0,-3-3-1 15,-7-2-3-15,2 0 0 0,-6-5-6 16,-2-2-15-16,-1-2-12 0,0-7-36 15,0-1-26-15,-2-5-87 16,-1 1-257-16</inkml:trace>
  <inkml:trace contextRef="#ctx0" brushRef="#br0" timeOffset="71372.45">26027 12010 155 0,'0'0'208'0,"-9"-50"-169"0,6 30 11 0,-1 1-13 16,2 6 7-16,-1 3-5 0,3 3-11 15,0 3-5-15,0 2-4 0,0 1 0 16,0 1 0-16,0 0-10 0,0 0-2 16,0 2-3-16,7 5-2 0,3 2-1 15,4 5 8-15,7 7 11 0,2 2 2 16,3 4-6-16,2 2-2 0,-2 3 2 15,1 3-4-15,2 5-3 0,-2 1-5 16,-1 4-1-16,1 2-2 0,-5 0 1 16,-4 1-2-16,-3 1 0 0,-6-3 1 0,-4-1 0 15,-2-1 0-15,-3-1-1 16,0-3 1-16,-4-2-1 0,-3-1 1 16,-1-5 0-16,-3-1-1 15,-1 0 0-15,-4-4 1 0,1 0-1 0,-3-3 1 16,2 0-1-16,0-5 0 0,1-2 0 15,0-1 1-15,0-5-1 0,3-2 2 16,3-4-2-16,1 0 2 0,4-4-2 0,-1 0 1 16,-1 1 3-16,3-2 5 15,-1 0-3-15,0 0-2 0,-2-2-1 0,2 0-2 16,1-1 0-16,-4 0-1 16,5 2 0-16,-1-4-7 0,3-1-23 0,0-4-34 15,4-9-34-15,7-1-109 0</inkml:trace>
  <inkml:trace contextRef="#ctx0" brushRef="#br0" timeOffset="72354.13">27056 12476 148 0,'0'0'197'0,"0"0"-148"15,0 0 3-15,0 0-1 0,0 0-10 16,0 0-3-16,-4 16-6 16,17-10-4-16,5 1 5 0,8-3-5 15,8 1-1-15,7-3-4 0,5-1-1 0,1-1-4 16,0 0-1-16,-4 0-4 0,-5 0-1 16,-7-1-2-16,-7 1-1 15,-9-1 1-15,-3 1-2 0,-9-1-3 0,-2 1-1 16,-1-2-2-16,0 1 1 0,0 1 4 15,0 0-2-15,0 0-1 0,0 0 1 16,0 0-3-16,0 0-1 0,0 0-1 16,-1 0 1-16,-4-2-1 0,1 0-5 15,1 0-15-15,-2 2-5 0,1-1-20 0,-3 0-27 16,0-2-22-16,-1-4-62 16,2-1-129-16</inkml:trace>
  <inkml:trace contextRef="#ctx0" brushRef="#br0" timeOffset="73392.66">28311 11962 141 0,'0'0'245'0,"0"0"-233"0,-59 2-4 16,37 3 32-16,-6 8 2 16,-1 1-18-16,-1 5-6 0,0 4 5 0,0 6-3 15,1 5 1-15,6 6-3 16,1 5-1-16,7 5 3 0,4 3 5 0,4 2-6 15,7 4 0-15,1-2-3 0,11 0-3 16,4-1-1-16,3-4-2 0,7-2 0 16,1-6 0-16,3-2-1 0,4-5-3 15,0-5-1-15,3-1-1 0,-2-5 1 16,-2-4-2-16,-1 1 0 0,-6-8 2 16,-2-3 2-16,-9-4-2 0,-7-4-4 0,-2-3 0 15,-3-1 0-15,-1 0-1 16,0-7-22-16,0-7-38 0,4-7-57 15,4-4-178-15</inkml:trace>
  <inkml:trace contextRef="#ctx0" brushRef="#br0" timeOffset="74592.8">27779 12079 124 0,'0'0'246'0,"0"0"-216"16,0 0 19-16,0 0 11 0,0 0-14 15,0 0-20-15,-58-22-7 0,45 22-2 16,2 0-5-16,3 2 2 0,0 4-1 16,2 5-2-16,-1 4-5 0,2 6-2 15,-1 8 4-15,4 6 0 0,0 4-1 16,2 5 4-16,0 2-3 0,0 2-1 15,0-1 0-15,0-3 0 0,0-2-1 16,1-4-3-16,5-4 0 16,4-5-2-16,5-7 0 0,4-4 0 0,3-10 3 15,7-3-2-15,2-5 0 0,4-6 3 16,-2-7 2-16,1-7-2 0,-3-4-1 16,-6 1 1-16,-4-5 0 15,-3 2 4-15,-6-3 2 0,-4-3 4 0,-2 0 1 16,-4-3-3-16,-2-3-1 0,-5-3-2 15,-6-3-1-15,-6 0-3 0,-3 1-4 16,-3 7 0-16,-2 4-2 0,-1 8 0 0,4 8-6 16,2 6-5-16,5 6-7 15,0 4-14-15,4 6-15 0,-1 8-14 16,1 11-14-16,3 1-41 0,-3 6-43 16,6-4-80-16</inkml:trace>
  <inkml:trace contextRef="#ctx0" brushRef="#br0" timeOffset="74865.1">27696 12483 348 0,'0'0'95'0,"0"0"-56"15,0 0 19-15,0 0 9 0,0 0-24 16,59-29-4-16,-47 29-14 0,-4 10-10 16,1 6-6-16,-2 6 1 0,1 2-1 15,-4 6 3-15,-2-2-3 0,-1 4 0 0,1 0 0 16,-2-2-3-16,3 2-1 0,1 0-3 15,1-1 1-15,2 1-1 0,0 0 0 16,1-3-1-16,2 0 1 16,4-1 2-16,-1-3 5 0,1-2 9 0,0-4-7 15,-2-6-6-15,-6-4-3 0,0-4-2 16,-5-3 0-16,0-2 0 0,0 0 0 16,3-8-23-16,5-10-25 0,2-11-45 15,4-10-99-15</inkml:trace>
  <inkml:trace contextRef="#ctx0" brushRef="#br0" timeOffset="75324.55">29367 11958 273 0,'0'0'147'16,"0"0"-128"-16,0 0 18 15,0 0 0-15,0 0 27 0,0 0-39 16,0 0-17-16,0 0 4 0,45 45 17 16,-15-9 7-16,2 10 0 0,2 6-6 0,-2 11-7 15,-6 3 0-15,-4 3-9 0,-8 3-8 16,-10-4-2-16,-4-1-1 0,-3-3-1 16,-12-4-1-16,-5-4 1 0,-5-8 1 15,2-3 0-15,-7-7 1 0,1-6-2 16,2-3 1-16,2-9-3 0,6-3 3 15,4-6 6-15,2-4-5 0,7-2-1 16,0-4 0-16,3-1-2 0,0 0 1 16,1-4 0-16,2-5-2 0,0-1-9 0,2-3-33 15,3-5-59-15,2 2-113 16</inkml:trace>
  <inkml:trace contextRef="#ctx0" brushRef="#br0" timeOffset="81790.98">11504 16523 151 0,'0'0'208'0,"0"0"-194"16,0 0-11-16,0 0-3 0,0 0 0 0,17 58 0 15,16-49 13-15,11-1 2 0,10-4 3 16,9-1-2-16,8-3-3 0,11 0-5 16,6-5-4-16,10-2 1 15,12 0-1-15,2-1 0 0,10-2-4 0,6-2 2 16,8-2 0-16,11 0-2 0,7-1-3 16,11-1 3-16,5 0 3 0,9 1-2 15,8-2 1-15,7-2 10 0,10 2-1 16,5-1-1-16,7 2 2 0,9 0 2 15,0 0-2-15,7 1-10 0,-2 0 9 16,4 0 0-16,0 3-3 0,-1-1 0 0,-2 1 1 16,-2-3 4-16,-10 5-8 0,-5-3 5 15,-13 1 3-15,-6 2 3 0,-12-4-12 16,-13 4-1-16,-13-2 3 0,-16-2-1 16,-13 4-5-16,-14-5-5 15,-17 4 5-15,-17-1 2 0,-15-2-2 0,-17 3-19 16,-16-4-8-16,-20-1-23 0,-13-2-48 15,-27-9-60-15</inkml:trace>
  <inkml:trace contextRef="#ctx0" brushRef="#br0" timeOffset="83082.02">11537 16446 275 0,'0'0'25'0,"0"0"3"0,0 0-20 16,0 0-6-16,0 0 0 0,0 0 11 0,0 0 12 15,55 31-5-15,-28-31 12 16,3-2-6-16,2-5-7 0,6-2-4 16,0-4-3-16,6-1-4 0,2-1-1 15,0-3 4-15,6-1 7 0,-1-1-10 16,0 0-5-16,2-1 1 0,0-1 3 15,0 1-2-15,2 0 1 0,-3 3 0 16,-3-1 0-16,-1 0-3 0,-5 3-3 0,2-4 1 16,-1 3 1-16,0-3-2 15,2-4 3-15,4-1 3 0,0-4 4 0,2-2-6 16,1-2-2-16,-3 0-1 0,0-1 0 16,-3-2-1-16,1 1 1 0,-1-2 1 15,-2 1-2-15,-4-1 1 16,1 2 0-16,-5-3 2 0,-1 1-3 0,-2-1 0 15,-1 0-1-15,-2-1 1 0,1-2 0 16,-2 1-3-16,0-2 3 0,-2 2 3 16,0-1-3-16,1 2 0 0,-1 0 0 15,0 1 1-15,-1 1-1 0,-1 1 0 16,0 2 1-16,-3-2 0 0,1 4-1 16,0 0 0-16,1-1 0 0,-1 1 1 15,2 0-1-15,3 0 0 0,-1 0 1 16,3 2-1-16,2-2 0 0,0 0 0 15,1 1 2-15,0 2-2 0,0 0-1 16,2 3 1-16,-3-1 1 0,0 5-1 16,-3 0 0-16,1 1-1 0,0 4 1 15,0-1 2-15,2 1-1 0,2 1 0 0,1-1 3 16,7 0-3-16,-3-1 0 0,5 3-1 16,0 0 1-16,0 2 1 0,-3 2-1 15,-3 3-1-15,-1 1 2 0,-3 3-2 16,-1 2 1-16,-3-1 1 0,2 3-1 15,-2 0 2-15,3 0-3 0,0 2 1 16,1 3 3-16,3 0-1 0,1 1-2 16,3-1 1-16,2 1 0 0,0 2-1 15,-1-1 0-15,1 3 0 0,-3-1-1 0,3 2 0 16,-2 3 0-16,1-1 0 16,0 2 2-16,0 1-2 0,-1 0 0 15,2 2 2-15,-1 0 0 0,0 0-1 16,0 1 0-16,3 2 0 0,-2-1 3 15,-3 1-4-15,3 1 1 0,-3 0 0 0,3 1 1 16,-2 0-2-16,0 0-4 16,1 2 4-16,-2-2 0 0,1 2-1 15,-5-3 1-15,2 4 1 0,1-1-1 0,-3 0 0 16,-1 0 0-16,2 0 0 0,1 0 0 16,-1 3 1-16,2-1-1 0,1 2 1 15,2-1-1-15,0 1 2 0,2 0-2 16,-4-3 1-16,0 5 0 0,0-5 0 15,-1 2-1-15,-3 0 1 0,0-4-1 16,1 2-3-16,0-2 3 0,-2 1 0 16,4 0 0-16,2-1 1 0,0 2 0 15,1-1 1-15,5 0 2 0,0 2-4 16,-1-1 2-16,1 0 0 0,-2 2 1 0,3-2-3 16,-1 1 0-16,1-2 3 15,1 5-3-15,0-1 0 0,2-2 0 16,2 4 1-16,0-2-1 0,0 2-5 15,5-1 5-15,-1-1 1 0,3 1-1 0,1-4 0 16,0 2 1-16,1-2 0 0,1-2 0 16,-1 1-1-16,0-3 0 15,-5-1-15-15,-5-12-55 0,-10-7-116 0</inkml:trace>
  <inkml:trace contextRef="#ctx0" brushRef="#br0" timeOffset="84834.85">14781 14022 124 0,'0'0'157'0,"0"0"-130"0,0 0-19 15,0 0 3-15,0 0-8 0,-1-9 0 16,1 15-3-16,0 5 2 16,1 4-1-16,-1 2 3 0,0 7 1 0,-1 4 2 15,-4 5-2-15,0 2 9 0,0 4-1 16,2 5-6-16,2 2-4 0,-2 4-1 16,2 3 0-16,-1 2-1 0,0 2-1 15,0 3 0-15,-1 1 1 16,1 0 1-16,0 1-2 0,0 4 0 0,-1-4 1 15,-1 3-1-15,2 2 1 0,0-3 1 16,2 1 4-16,0 1-2 0,0-3-4 16,0 0 3-16,-1 2-1 0,0-1 0 15,0-1-2-15,0 1 2 0,0-1 4 16,0 1 2-16,1 1 0 0,0-2 7 16,0-1 0-16,2 1-1 0,0-3-5 0,3 1 4 15,1 1 0-15,-1-3-1 0,-1 0 0 16,0-6 0-16,1-1 0 0,-2-7 3 15,-1-3-8-15,0-4 1 0,-1-4-1 16,2-5-4-16,-2-4-2 0,1-3 1 16,1-5-1-16,1-5-1 0,2-6 0 15,0-6-56-15,3-8-56 0,-1-9-104 16</inkml:trace>
  <inkml:trace contextRef="#ctx0" brushRef="#br0" timeOffset="85268.62">14647 16904 314 0,'0'0'41'0,"-31"78"-13"0,15-38-12 16,4 5 12-16,3 1 20 0,4-1-20 15,4-5-15-15,1-7-3 0,6-6-6 16,5-5 1-16,3-4 1 15,6-4 8-15,5-4 2 0,5-6 1 0,4-4-5 16,2-7-2-16,1-10-1 0,1-1 1 16,-6-7 3-16,-4-1 3 0,-9-1 4 15,-8 1 1-15,-7 1 2 0,-4 2-1 16,-6 0-6-16,-8 1-7 16,-7-2-6-16,-9 1-3 0,-2 1-4 0,-5 3-7 15,-1 2-5-15,-1 3-3 0,4 0-17 16,6-2-12-16,9-3-22 0,6-14-66 15,11-5-115-15</inkml:trace>
  <inkml:trace contextRef="#ctx0" brushRef="#br0" timeOffset="86101.24">15316 14396 95 0,'0'0'27'0,"0"0"80"0,0 0-81 16,-17-59 18-16,15 49-3 0,1 1-3 15,-1-1 1-15,1 4 4 0,0 2-12 16,-1 4-4-16,2-1 8 0,0 1-10 16,0 0-9-16,0 1-7 0,-2 9-3 15,-3 7-6-15,1 11 1 16,-2 9 6-16,0 5 10 0,1 6-1 0,0 0-1 15,5 3-6 1,0 1-3-16,0-1-2 0,2 3-1 0,1 1 3 0,0 4 5 0,-1 1 2 16,1 1-9-16,0 4 1 15,-2-1-2-15,0 2-2 0,-1 4 2 16,0-2 1-16,0 5 0 0,-2-4 3 16,-1 3-1-16,0-2-1 0,-2 1 4 15,1 2 4-15,-1-1 1 0,1-1-1 16,0-2-7-16,0-6-2 0,3-1 1 0,0-6 1 15,1-4 2-15,0-3-6 0,2-6 0 16,1-3 0-16,1-5-2 0,1-1 0 16,-1-3 0-16,-3-4 2 0,3 0-2 15,-2-4-3-15,1-1-4 16,0-5-19-16,2-4-20 0,5-5-9 0,2-8-26 16,5-9-55-16,0-8-96 0</inkml:trace>
  <inkml:trace contextRef="#ctx0" brushRef="#br0" timeOffset="86703.13">15335 16734 313 0,'0'0'167'16,"0"0"-149"-16,36-57 9 0,-14 42 23 15,-2 5-7-15,1 3-8 0,1 3-1 16,-1 3-8-16,-1 1-9 0,-4 9-12 16,-4 2-4-16,-2 1 0 0,-5 4 0 0,-4 6 0 15,-2 1-1-15,-7 6 2 0,-3 1 0 16,-2 0-2-16,-1-1 1 16,1-3-1-16,0-3 1 0,2-4-1 15,2-3 0-15,4-6 1 0,5-3 0 16,0 0-1-16,8-4 3 0,5 0 7 0,6-3 7 15,5 0 1-15,5-9-7 16,7-2-6-16,-2-3-3 0,3-3-2 16,1-1-1-16,0-1-19 0,4 1-36 0,6-1-43 15,13-12-70-15,0-2 4 16</inkml:trace>
  <inkml:trace contextRef="#ctx0" brushRef="#br0" timeOffset="87099.95">17341 15339 103 0,'0'0'150'0,"0"0"-80"16,0 0-18-16,0 0 10 0,0 0-2 16,0 0-7-16,0 0-17 0,0 0-15 15,-5-20-11-15,8 34-2 0,1 10 9 16,4 12 23-16,-1 7-10 0,0 7 1 15,1 2-5-15,-5 3-6 0,1 0-8 0,-4-1-6 16,0 2-1-16,-2 2-5 16,-4-1-2-16,-4 0 2 0,1-5 1 15,-3-4-1-15,5-2-2 16,-2-4-2-16,5-2-42 0,2-5-17 0,2-9-52 16,0-9-154-16</inkml:trace>
  <inkml:trace contextRef="#ctx0" brushRef="#br0" timeOffset="87441.22">17638 16597 287 0,'0'0'92'15,"0"0"-77"-15,0 0 33 0,0 0 3 16,0 0-26-16,-51 28 3 0,40-10 9 16,3 2-6-16,2 4-5 0,5 5 1 15,1 3 0-15,7 5 5 0,3 2-5 16,3-2 3-16,2 1-6 0,0-1-8 16,1-5-4-16,-4 2-4 0,-3-3 2 15,2-3-5-15,-6 1-4 0,2-4 1 0,-5 0-1 16,-2-3 0-16,0-1-1 15,-7-2 1-15,0-2-1 0,-6-3-17 16,1-2-17-16,2-5-14 0,-3-3-3 16,3-4-18-16,2-4-20 0,-2-11-33 15,5-16-21-15</inkml:trace>
  <inkml:trace contextRef="#ctx0" brushRef="#br0" timeOffset="87587.66">17535 16708 419 0,'0'0'56'0,"70"-38"-5"0,-17 20 15 16,8 2-22-16,4-1-9 0,4 2-17 16,-5 1-7-16,-7 1-11 0,-5 1-2 15,-10-1-33-15,-9-6-58 0,-13 3-122 16</inkml:trace>
  <inkml:trace contextRef="#ctx0" brushRef="#br0" timeOffset="88042.96">15851 14602 259 0,'0'0'15'0,"3"-59"8"0,-3 39-5 16,0 5 22-16,-1 1 12 0,-2 7 4 15,0 1-17-15,-5 3-5 0,1 3 1 16,-6 10-14-16,-6 11-6 0,-9 10-11 16,-4 11-3-16,-3 9 1 15,-2 6 2-15,1 9 0 0,-6 3-3 0,2 4 0 16,-3 2 0-16,-2 3-1 0,1-2 0 0,-1-4 0 16,2-5 0-16,5-4 2 15,3-10-2-15,6-6 0 0,7-8 1 0,5-8-1 16,5-6 0-16,6-9 0 0,2-4 0 15,4-9-9-15,2-4-38 0,6-15-20 16,5-10-25-16,4-4-49 0</inkml:trace>
  <inkml:trace contextRef="#ctx0" brushRef="#br0" timeOffset="88325.16">16333 14687 459 0,'0'0'23'0,"0"0"13"0,0 0 13 0,0 0 3 16,0 0-31-16,0 0-15 15,-64-10-5-15,27 33 2 0,-13 6-3 0,1 8 1 16,-6 6 0-16,-3 6 0 16,3 7 0-16,-5 6-1 0,2 6 0 0,-3 3 2 15,1 5-2-15,1-1 1 0,3-4 0 16,10 0 4-16,2-9 1 0,8-5-4 15,7-4 0-15,0-8-1 0,9-4 1 16,5-9-2-16,3-6 0 0,6-6 0 16,3-9-27-16,3-3-21 0,3-8-40 15,12-8-34-15,4-11-21 16</inkml:trace>
  <inkml:trace contextRef="#ctx0" brushRef="#br0" timeOffset="88606.86">16517 14996 383 0,'0'0'46'0,"9"-53"-13"0,-9 49 12 15,-8 2 16-15,0 2-11 0,-8 0-33 16,-13 2-7-16,-7 11-3 0,-12 5 1 0,-4 10 1 16,-7 5 2-16,0 7-1 0,0 8-2 15,3 4-4-15,1 5 3 0,1 2-2 16,2 2 0-16,3 0 0 0,-2-2-1 15,3-2 0-15,4-4-4 0,4-5 2 16,6-4 0-16,3-4 0 0,5-3-2 16,4-7 0-16,5-3-1 0,4-8 0 15,5-4 0-15,5-5-6 0,3-4-27 16,0-6-5-16,6 0-7 0,9-11-39 16,7-6-16-16,7-5-30 0,4-5-135 15</inkml:trace>
  <inkml:trace contextRef="#ctx0" brushRef="#br0" timeOffset="88889.81">16767 15105 587 0,'0'0'31'0,"0"0"-16"15,0 0-1-15,0 0-7 0,0 0-4 16,-61 39-3-16,23-6 1 0,-4 5-1 0,-7 6 0 15,1 5 2-15,-2 5 1 0,2 6-2 16,-2 0 0-16,1 2 1 0,2 2 3 16,0-2-3-16,4-1 0 15,3-5 1-15,2-4-3 0,7-4 0 0,4-8 0 16,6-4 0-16,4-5 0 16,8-7-2-16,3-5-15 0,5-6-8 15,2-6-18-15,7-7-31 0,7-5-30 16,7-13-26-16,2-6-72 0</inkml:trace>
  <inkml:trace contextRef="#ctx0" brushRef="#br0" timeOffset="89138.45">17005 15279 450 0,'0'0'3'0,"0"0"20"0,0 0 5 16,-68-1-2-16,38 24 2 0,-8 8-1 15,-4 3-3-15,-5 11-4 0,-1 3-5 0,0 2-6 16,4 1 2-16,-2-1-5 0,4-1-3 16,3 0 0-16,3-2 0 15,1 3-2-15,0-4 0 0,4 2 0 0,2-3-1 16,5 0 0-16,5-4 0 0,5-7 0 16,7-4 0-16,6-7-14 0,1-7-20 15,12-6-18-15,7-10-35 16,8-9-51-16,-1-8-109 0</inkml:trace>
  <inkml:trace contextRef="#ctx0" brushRef="#br0" timeOffset="89375.18">17175 15450 451 0,'0'0'9'15,"0"0"1"-15,0 0 20 0,0 0-17 0,-66 59 28 16,33-19-1-16,-3 5-11 0,-5 6-6 15,-2 4 0-15,-3 0-4 16,-4 1-5-16,2-2-10 0,1-1 1 0,7-6-5 16,3-2 0-16,8-5-1 0,4-3 1 15,7-2 1-15,5-8-1 16,7-3-2-16,5-9-10 0,5-6-21 0,12-8-21 16,9-4-28-16,9-13-29 0,7-11-34 15,2 2-104-15</inkml:trace>
  <inkml:trace contextRef="#ctx0" brushRef="#br0" timeOffset="89534.13">17122 15693 406 0,'0'0'5'0,"0"0"46"0,0 0 19 15,0 0-32-15,-56 11-26 0,28 22 15 16,-5 10 0-16,-6 4 2 0,0 4-5 0,-5 2-7 16,3-1 0-16,-3-3 1 0,7-5-7 15,4-1-6-15,6-3-3 0,10-3-2 16,7 0 0-16,3-9 0 0,7-1-24 15,0-8-44-15,8-7-43 16,1-8-95-16</inkml:trace>
  <inkml:trace contextRef="#ctx0" brushRef="#br0" timeOffset="103421.62">15995 14534 147 0,'0'0'172'16,"34"-54"-150"-16,-23 45 13 0,-5 6 22 15,-6 3-7-15,0 2-15 0,-9 8 0 16,-7 10-8-16,-9 16 0 0,-15 10-6 16,-7 13-3-16,-12 9-6 0,-5 6-2 15,-6 7-7-15,-3 5 1 0,1 4-4 16,0 0 1-16,7 1-1 0,6-1 2 16,8-8 1-16,7 0 0 0,6-7-2 15,6-7 1-15,5-7-1 0,6-8 2 16,8-8-1-16,6-8-2 0,6-8-2 15,2-10 1-15,10-8-2 0,8-7-11 16,8-5-20-16,9-14-17 0,5-12-53 16,8-11-63-16</inkml:trace>
  <inkml:trace contextRef="#ctx0" brushRef="#br0" timeOffset="103671.22">16254 14904 469 0,'0'0'28'0,"0"0"1"0,-63 4 4 16,29 19 9-16,-7 6-3 0,-3 7-11 16,-3 6-10-16,2 6-4 0,-5 5-2 15,1 7-3-15,-6 5 6 0,0 9-1 16,-2 8-8-16,-3 9 0 0,-2 4-1 16,-1 3-3-16,2 3 2 0,3-6-2 15,5-7-2-15,8-9-3 0,9-10 3 16,12-10 1-16,11-11-1 0,7-11 0 15,6-11-7-15,8-10-26 0,12-15-21 16,9-11-27-16,9-21-50 0,1-7-67 16</inkml:trace>
  <inkml:trace contextRef="#ctx0" brushRef="#br0" timeOffset="103903.7">16281 15266 372 0,'0'0'105'0,"-20"-51"-24"15,8 49-33-15,-6 2-6 0,-5 14 5 16,-6 9-20-16,-6 11-10 0,-8 16-4 16,-3 9 1-16,-1 10 1 0,-3 6-1 15,-2 7-4-15,-1 3-1 0,-3 6-5 16,-3-2-2-16,3-1-2 0,7-6-4 16,6-3 3-16,8-7 1 0,7-5-1 15,8-10 1-15,7-11-6 0,8-8-8 16,5-11-15-16,7-11-10 0,13-10-24 15,6-10-25-15,11-18-53 0,3-6-33 16</inkml:trace>
  <inkml:trace contextRef="#ctx0" brushRef="#br0" timeOffset="104139.28">16696 15594 275 0,'58'-70'17'0,"-20"45"-4"0,-11 3 20 15,-11 6 13-15,-8 5 8 0,-8 0-6 16,-1 3 8-16,-7 0-6 0,-6 1-17 15,-4 6-8-15,-6 1-1 0,-9 15-9 16,-8 13-4-16,-5 13-1 0,-8 11 1 0,-3 7-2 16,-1 7 3-16,-2 6-2 15,-4 2 1-15,5 4-6 0,3-3-3 0,5-1 1 16,8-4-1 0,5-3-1-16,10-9 0 0,7-8-1 0,6-13 0 15,11-9-1-15,4-12-13 0,8-9-19 16,15-8-31-16,10-16-20 0,15-16-56 15,1-7-46-15</inkml:trace>
  <inkml:trace contextRef="#ctx0" brushRef="#br0" timeOffset="104375.85">17264 15509 91 0,'0'0'217'0,"0"0"-169"15,0 0 36-15,0 0-14 0,0 0-30 16,-62 10-9-16,24 25-3 0,-3 2-1 15,-7 6-3-15,-3 7-3 16,-3 4-8-16,-3 3-3 0,0 2-3 0,-3 0-3 0,7 1 2 16,2 1-3-16,6-3-3 0,7-3 0 15,5-6 2-15,7-7-2 0,10-11 0 16,11-9 0-16,5-11-6 16,16-6-35-16,16-6-23 0,11-15-23 15,16-13-52-15,2-4-31 0</inkml:trace>
  <inkml:trace contextRef="#ctx0" brushRef="#br0" timeOffset="104574.51">17675 15734 139 0,'0'0'133'15,"0"0"-107"-15,0 0 52 0,0 0 29 16,12-50-34-16,-16 48-27 0,-8 2-1 16,-6 2-8-16,-12 14-25 0,-6 10-6 15,-13 11 0-15,-5 9 0 0,-7 8-1 16,-3 5 0-16,0-1 0 0,6-1-2 15,-2-3-1-15,8-1 0 0,14-5-1 16,7-6 1-16,12-6-2 0,10-11 0 0,10-7-7 16,15-6-44-16,14-12-16 15,15-6-14-15,9-18-47 0,-2-2-38 0</inkml:trace>
  <inkml:trace contextRef="#ctx0" brushRef="#br0" timeOffset="104789.5">17985 15798 132 0,'0'0'211'0,"0"0"-156"0,0 0 16 0,-65-14-18 16,38 25-2-16,-6 5-14 15,-5 10-11-15,-6 4-6 0,-3 8-6 16,-8 6-6-16,-2 2-3 0,-3 2-3 16,5-2-1-16,7-2 0 0,12-5-1 15,7-5 0-15,16-6 1 0,10-6-1 16,7-6-1-16,13-6-6 0,10-8-30 0,11-2-11 15,10-12-25-15,11-8-42 0,6-5 22 16,-10-2-48-16</inkml:trace>
  <inkml:trace contextRef="#ctx0" brushRef="#br0" timeOffset="104976.22">18117 15950 148 0,'0'0'29'16,"0"0"34"-16,0 0 12 0,0 0 7 15,0 0-32-15,-70-30-2 16,39 37-2-16,-3 4-8 0,-5 3-8 0,-2 6-7 15,-1 5-5-15,-3 1-1 0,0 6-5 16,-5-3-6-16,9 2-3 0,7-4-1 16,11-6-2-16,16-3-1 0,7-7 0 15,17-3-6-15,14-4-50 16,14-6-6-16,17-8-26 0,7-10-32 0,-2-5-67 16</inkml:trace>
  <inkml:trace contextRef="#ctx0" brushRef="#br0" timeOffset="105138">18469 15954 278 0,'0'0'71'16,"-75"21"-13"-16,34-7 3 0,-6 3-9 15,-1 3-2-15,-7 3-23 0,-2 1-7 16,-3 2-9-16,4 0-5 0,5-2-4 16,7-3-1-16,13-4 0 0,19-5 0 15,12-5-1-15,27-4-22 0,11-3-86 16,22-12-14-16,-1-4-56 0</inkml:trace>
  <inkml:trace contextRef="#ctx0" brushRef="#br0" timeOffset="105285.78">18659 15938 177 0,'0'0'178'0,"-63"16"-131"0,30-2-2 0,-3 2-3 15,-4 4-16-15,2-1-13 0,1 0-10 16,7-4-1-16,11-4-2 0,13-2 0 15,14-5-16-15,21-4-103 0,7-5-68 16</inkml:trace>
  <inkml:trace contextRef="#ctx0" brushRef="#br1" timeOffset="110632.84">17611 15670 138 0,'0'0'134'0,"0"0"-56"15,0 0-22-15,0 0 4 0,0 0-12 16,0 0-5-16,0 0-24 0,0 0-12 16,-57 64-2-16,29-19 1 0,1 1 4 15,-1 1-2-15,3-1-2 0,6-7-2 16,3-3 1-16,5-7-3 0,4-4 0 16,4-7-1-16,3-4-1 0,0-7-1 15,0-5-3-15,6-2-29 0,3-6-35 16,0-8-27-16,2-4-47 0</inkml:trace>
  <inkml:trace contextRef="#ctx0" brushRef="#br1" timeOffset="110888.71">17640 15734 366 0,'0'0'71'0,"0"0"-13"16,0 0-14-16,0 0-1 0,0 0-23 15,0 0-3-15,-40 62 5 0,23-35 3 16,-5 2-5-16,2-3-8 0,0 1 0 16,-1-1 0-16,-3-2-4 0,5 0-3 15,1-3-3-15,4-1 0 0,1-1-2 16,5-3 0-16,-2-1 1 0,5-1-1 16,3-2-1-16,1-4-1 0,1-2-26 15,3-3-25-15,6-3-8 0,6 0-29 16,3-11-28-16,3-2-42 0</inkml:trace>
  <inkml:trace contextRef="#ctx0" brushRef="#br1" timeOffset="111117.65">17849 15755 233 0,'0'0'91'16,"0"0"-2"-16,0 0-32 0,0 0-23 15,0 0 16-15,0 0-4 0,-62 49-12 16,45-31-7-16,0 5-3 0,-4 1-5 15,-4 4 0-15,3-1-6 0,-5 3-3 16,5-1-4-16,-3-1-2 0,4 2-1 16,3-1-3-16,0-1 0 0,6 0 0 15,4-7 0-15,4-4 0 0,4-2 0 16,2-7-6-16,4-2-31 0,8-6-12 16,2-2-10-16,7-8-16 0,6-10-16 15,1 0-25-15,-3-4-88 0</inkml:trace>
  <inkml:trace contextRef="#ctx0" brushRef="#br1" timeOffset="111326.86">17938 15879 105 0,'0'0'268'0,"0"0"-201"16,0 0-3-16,0 0 0 0,0 0-12 0,0 0-12 0,0 0-20 16,0 0-12-16,0 0-5 15,-58 32 3-15,39-6 8 0,-1 3-2 16,-1 0-2-16,2-1-4 15,-1 1-5-15,1-2 1 0,1-4-1 0,2 1 0 16,3-2-1-16,2-3 0 0,7-5 0 16,4-5-2-16,0-6-19 0,8-3-34 0,6-3-12 15,8-8-25-15,4-6-25 16,3-5-20-16</inkml:trace>
  <inkml:trace contextRef="#ctx0" brushRef="#br1" timeOffset="111569.75">18052 15925 234 0,'0'0'129'0,"0"0"-62"0,0 0-2 16,0 0-3-16,0 0-9 0,0 0-20 15,0 0-15-15,0 0-9 0,0 0-5 16,-12-8-3-16,6 29 4 0,-9 6-3 16,0 3 3-16,-4 5 1 15,-3-5-5-15,0 3 0 0,1-2 1 0,3-4-1 16,2-1 0-16,4-6-1 15,7 0 0-15,1-7 0 0,4-5 0 0,1-1-3 16,4-7-39-16,10 0-21 0,1-11-39 16,6-6-28-16,0-4-117 0</inkml:trace>
  <inkml:trace contextRef="#ctx0" brushRef="#br1" timeOffset="111736.72">18177 15915 177 0,'0'0'182'0,"0"0"-95"15,0 0-28-15,0 0-22 0,0 0-16 16,0 0-3-16,-15 50 5 0,2-24 6 16,-2 0-8-16,-1 0-7 0,-1-4-8 15,1-3-4-15,0-2-1 0,2-3 0 16,5 0-1-16,-1-6-7 16,-2-4-58-16,-2-4-68 0,-1-4-133 0</inkml:trace>
  <inkml:trace contextRef="#ctx0" brushRef="#br1" timeOffset="112005.43">17445 15595 137 0,'0'0'164'15,"0"0"-130"-15,0 0 9 0,0 0-4 16,-58 54-1-16,44-33-5 0,3 4-9 16,1 2-4-16,-1-2-2 0,6-2-15 15,0-1-2-15,5-3-1 0,0-8-26 16,0-8-92-16,7-3-130 0</inkml:trace>
  <inkml:trace contextRef="#ctx0" brushRef="#br1" timeOffset="118634.02">24782 12539 193 0,'0'0'98'0,"0"0"-7"0,0 0-28 0,0 0-11 16,0 0 6-16,-8-61-13 15,9 45-13-15,5 2-11 0,0-2-2 0,3 1-3 16,3-1 4-16,-1 3 1 0,3 2-2 15,4 1 0-15,2 3-2 0,1 2-2 16,2 1-2-16,5 3-3 0,-1 1-2 16,2 0 0-16,1 0-4 0,-1 3-1 15,-6 3-1-15,2 2-1 0,-4 2-1 16,-5 3 1-16,-2 1 0 0,-7 5 0 16,0 2 0-16,-7 2 0 0,-4 0 1 15,-6 1-2-15,-7-1 3 0,-2 4-2 16,-4-4 1-16,2 2-1 0,0-3-1 15,-2 0 0-15,1-3 2 0,1 0-2 0,-2-1 0 16,1-2 0-16,-3 2 0 0,2-2-1 16,1-1 0-16,-4 0 1 15,6-2 0-15,2 0-1 0,4-2 1 16,5-4 0-16,4-2 1 0,4-2-1 16,1-2-2-16,0 0 1 0,5 0 0 15,9 2 1-15,11-3 0 0,10 0 2 16,7 0 1-16,3-5 0 0,3 0-2 15,-2 2 3-15,-6 1-1 0,2-1-2 16,-6 0-1-16,-3 2 2 0,-4-3 0 0,-5 1 2 16,-6 0-2-16,-3 2 0 0,-7 1 0 15,-6 0 0-15,-1 0-2 0,-1 0 1 16,0 0 1-16,0 0 1 0,0-3 0 16,-1-1-3-16,-1-2-1 0,-1-4-27 15,3-2-24-15,4-5-41 0,4-4-80 16,5 0-277-16</inkml:trace>
  <inkml:trace contextRef="#ctx0" brushRef="#br1" timeOffset="119228.12">28621 12183 130 0,'0'0'214'0,"0"0"-150"0,0 0-1 0,0 0-1 16,0 0 2-16,0 0-23 16,0 0-6-16,-7-9-7 0,10 9-10 0,5 0-8 15,6 0 0-15,9 0 4 16,10 0 7-16,4 0 0 0,5 0-4 0,-2-1-6 15,-1-4-2-15,-2 1-1 0,-2 0-3 16,-8-1-1-16,-2 4-3 0,-10-1 0 16,-6 2 0-16,-6 0-1 0,-3 0-2 15,0 0-38-15,-6 0-28 0,-1 0-16 16,-7 2-29-16,-6-2-58 16,-2 0-53-16</inkml:trace>
  <inkml:trace contextRef="#ctx0" brushRef="#br1" timeOffset="119701.1">28589 12121 195 0,'0'0'91'16,"0"0"-17"-16,0 0-13 16,0 0 5-16,0 0-23 0,0 0 13 0,-39 61-8 15,37-40 1-15,-1 1-11 16,1-1-8-16,-1 0-5 0,-1 1-1 0,1 1-12 16,1-3-6-16,-1 1-2 0,2-2-1 15,0-2-3-15,-1-3 0 0,2-5 1 16,0-1 0-16,0-5-1 0,0-1 0 15,0-1 0-15,0-1 0 0,0 1 1 16,0 0 0-16,2-1 1 16,2 0 0-16,5-2 0 0,7-4 0 0,9-3 0 15,1-1 1-15,4 2 4 16,1 0 2-16,0 2-2 0,-1 2-3 0,0 4 2 16,-5 0 0-16,-1 3 1 0,-3 4-4 0,-2 2-2 15,-4 4 1-15,0-1-1 16,-6 1 0-16,0-1 0 0,0 1-1 15,-3 0 0-15,-3 0 1 0,-2-2-1 0,-1 5 0 16,0-4 0-16,-5 1 0 0,-7 2 0 16,-1-1 3-16,-6-1-3 0,0-3 2 15,-6 3-1-15,1-6 0 0,2-2 0 16,-1 0 0-16,0-4 0 0,3 0 0 16,1-1 0-16,1-2 0 0,2-3 1 15,4-1-2-15,0 1 1 0,5 0 0 16,1 0 0-1,3 4 2-15,2 1-1 0,1 0 6 0,0 0 0 16,0 0-2-16,0 0-1 0,0 0-3 0,0 0 0 16,0 0-2-16,0 0-3 0,5 0-1 15,7 4-28-15,2 0-45 0,2-2-90 16,-1-2-231-16</inkml:trace>
  <inkml:trace contextRef="#ctx0" brushRef="#br1" timeOffset="156999.46">25280 10667 73 0,'-2'2'7'0,"-2"-2"10"0,2 0 137 15,1 0-99-15,0 0-8 16,1-1 7-16,-3-1 5 0,3 2-15 0,0 0 1 16,0 0-11-16,0 0-2 0,0 0-6 15,0 0-1-15,0 0-4 0,0-1-1 16,0 1-3-16,0-1-1 0,0 1-6 16,4 0-2-16,0 0-2 0,3 5-1 15,4-1 4-15,5 2 2 0,3-2-2 16,5-2 0-16,2-1-2 0,-2-1 3 15,-1 0 0-15,-7 0-3 0,0-1-2 16,-9-1 1-16,-3 0 2 0,-1 2 1 16,-3 0 0-16,0 0 3 0,0 0-1 15,-1 0-3-15,0 0-4 0,-4-3 2 16,2-1-4-16,0 0-2 0,-4-2 0 16,3 3-10-16,0 0-13 0,2 2-17 15,2 1-21-15,0 0-18 0,0 0-63 16,0 0-137-16</inkml:trace>
  <inkml:trace contextRef="#ctx0" brushRef="#br1" timeOffset="157673.84">25447 10989 330 0,'0'0'129'0,"0"0"-60"0,0 0-20 16,0 0 1-16,0 0-21 0,14-59-8 16,-7 41-10-16,-1 0-5 0,-1-2-2 15,2-2 3-15,-2 0 4 0,-2-1-4 16,-2-4-2-16,1 0-1 0,-2-2 0 0,0 1-2 16,0-2-2-16,0 0 3 0,0 4-2 15,0-2-1-15,0 4 1 16,0 0 0-16,0 3 1 0,0 2-1 15,1 5 1-15,-1 5 3 0,2 1 3 0,-2 5-2 16,0 3 2-16,0-2 5 0,0 2 0 16,0 0-5-16,0 0-2 0,0 0-3 15,0 0-3-15,1 5-3 0,2 6-1 16,0 3 4-16,1 6 2 0,2 2-1 16,-2 3 3-16,-1-1-1 0,0 1 1 15,-2-3-4-15,0-1 1 16,3-2 1-16,-1-2-1 0,0-2-1 0,-1-2 0 15,1-3 1-15,4-2-1 16,-1-1 0-16,0-4-1 0,4 0 0 0,-2-3-2 16,2-1-6-16,-1-7 2 0,0-1 2 15,0-4 0-15,-4-2 2 0,-1-5 3 16,2 1 2-16,-3-5-2 0,1 1 0 16,-1-4 0-16,0 2 1 0,0 2-1 0,0 4 0 15,0 5 0-15,-2 4 2 0,0 4-2 16,-1 3 1-16,0 2 0 0,0 1 5 15,0 0-2-15,-1 6-4 0,0 5 1 16,-2 3-1-16,0 4 3 0,0 1 2 16,3 3 3-16,0-3-2 0,6 2-1 15,1-2-1-15,2-1 1 16,1-1-2-16,3 0-2 0,2-3 2 16,-3-1-3-16,-1-5 1 0,3 0-1 0,-2-4 0 15,-1-1 1-15,-2-3-1 0,-1 0 0 0,-2 0-1 16,-1 0-5-16,-4-2-7 15,-1 0-8-15,-1-2-13 0,-5 3-13 16,-4-2-35-16,-1 2-39 0,-2 1-95 0</inkml:trace>
  <inkml:trace contextRef="#ctx0" brushRef="#br1" timeOffset="158141.37">24862 11083 352 0,'0'0'131'0,"0"0"-104"15,0 0 10-15,0 0 28 0,0 0-23 16,0 0-9-16,0 0-8 0,-4-12-13 0,5 12-5 15,1 0-1-15,2 0-2 0,7 2-1 16,2 1 2-16,6 1 5 0,2-1-3 16,7 1 2-16,-1 1 3 0,3 0 0 15,3-1-6-15,0 0 1 0,3-2-3 16,3-1-2-16,2-1-1 0,5 0 0 16,1-1 2-16,5-4-3 0,1-1 2 15,-2-3-2-15,0 1 1 0,-2-2-1 16,-2 2 1-16,-4-1 1 0,-4-1-1 15,-3 1 0-15,-7 0-1 0,-3 1 1 16,-7 2 1-16,-3 0 0 0,-7 3 3 16,-2 1 0-16,-5 1 4 0,-2 1-1 15,0 0 0-15,0 0 1 0,0 0-1 0,-2 0-7 16,-4 0-1-16,-2 0 0 16,-6 0-1-16,-2 1-9 0,-1 1-17 15,1 1-10-15,0 0-21 0,3 2-20 16,-4-3-43-16,6 0-127 0</inkml:trace>
  <inkml:trace contextRef="#ctx0" brushRef="#br1" timeOffset="159142.03">25263 11349 198 0,'0'0'103'0,"0"0"-37"0,0 0-9 15,0 0 11-15,0 0-12 0,0 0-25 16,0 0-8-16,27 47 10 0,-19-22-2 16,3 2 0-16,-5 1-4 0,-2 5-10 15,-4-5-6-15,-2 0-2 16,-4-6-6-16,-1-6 0 0,-4-5-3 16,2-3 2-16,0-2 0 0,-4-2-1 0,2-3-1 15,0-1 2-15,-3-1-1 16,-1-5 1-16,0-2-2 0,1-1 2 15,2-3 1-15,2-3-1 0,2-1 0 16,1-4 1-16,4-1 3 0,-1-5-1 16,4 2-2-16,0-1 0 0,2 3 1 0,5 5-2 15,3 0-2-15,0 5 4 0,3 4-1 16,4 0-2-16,1 2 1 0,1 0 1 16,3 0-1-16,-2 2 0 0,-1-1 2 15,0 1 2-15,0-1 1 16,0 1-3-16,0 1 1 0,-1 1-1 0,0-1 0 15,0 1-2-15,-1 0 1 0,1 0 0 16,0-1 1-16,-1-1-3 0,-2 0 0 16,0 1 1-16,-4-1-1 0,-3 0 0 15,3-1 0-15,-5-2 0 0,4-2 2 16,-3-2-3-16,1 1 0 0,-4 0 2 16,-3 0-1-16,0 1-1 0,-1 0-3 15,-1 4-13-15,-2 3-11 0,-5 2-34 16,1 0-28-16,-4 0-81 0,3 0-106 15</inkml:trace>
  <inkml:trace contextRef="#ctx0" brushRef="#br1" timeOffset="159992.14">27008 10613 119 0,'0'0'26'0,"0"0"127"16,0 0-87-16,0 0-8 0,0 0 4 15,-2 3-8-15,2-3-10 0,2 0-8 16,1 0-9-16,-1 0-8 0,4 0 3 16,1 3 1-16,1 0 0 15,2 0-4-15,5-2 1 0,2 1 2 0,1-2-3 16,4 0-1-16,5-2-4 0,-2-1 0 15,2 0-4-15,0-1-3 0,-1 1 1 16,-5 0 0-16,-6 0-4 0,-5 3-1 0,-7-2-2 16,-2 2 2-16,-1 0-3 15,-1 0 2-15,-1 0-1 0,-2 0-1 16,-4-1-2-16,-1 1-15 0,-5-1-11 16,3 1-16-16,0 0-20 0,4 0-17 15,2 0-45-15,4 0-71 0</inkml:trace>
  <inkml:trace contextRef="#ctx0" brushRef="#br1" timeOffset="160626.75">27290 10868 307 0,'0'0'140'15,"0"0"-95"-15,0 0 5 0,0 0 10 16,0 0-5-16,0 0-8 0,0 0-18 15,0 0-14-15,0 0-4 0,49-47-1 16,-39 29 4-16,0-4-3 0,1-2-2 16,-2-3-1-16,-1-4-5 0,1-3 0 0,-3-3 0 15,-1-2-1-15,-2 0-2 16,-1-4 3-16,-1 3-3 0,0 2 1 16,0 6 0-16,0 6 0 0,0 6 0 15,0 5-1-15,0 7 0 0,-1 0 0 16,0 4 2-16,0 3 2 0,0 0 4 0,0 1 0 15,0 0-1-15,0 0-7 16,0 1-2-16,0 6 0 0,0 4 0 0,0 5 1 16,0 5 2-16,2 3-1 0,1 3 3 15,1 1 0-15,-1-1 0 0,1 0-1 16,1-2 1-16,0 0-1 0,0-5 0 16,3-1 0-16,-2-4-1 0,3-2 0 15,0-4-1-15,0-3 1 0,1 0 0 16,-1-5-1-16,2-1 1 0,2 0 0 15,-2-7 1-15,3-4-2 0,-1-3 0 16,-1 0-1-16,-1-4 1 0,-2-3-2 16,1-1 1-16,-1-1 1 0,-3-3 0 15,-1 3 0-15,-2 2 0 0,-1 4 0 16,-2 5 1-16,0 6-1 0,0 2 0 16,0 3 1-16,0 1 0 0,-1 0-1 0,-1 5-1 15,0 3 1-15,1 5 1 0,1 2 0 16,0 4 4-16,3 1 1 15,5 1 2-15,3 1-2 0,0-1 2 0,0 0-3 16,0-4-2-16,0 0 0 0,-2 0-3 16,2-3 1-16,-1 0-1 0,2-3 0 15,-1-5 1-15,-2-1-1 0,1-3 0 16,-5-2 0-16,1 0-5 0,-3 0-5 16,-1-3-10-16,-2 0-8 0,-1-1-19 15,-6 1-39-15,-5 0-52 0,-2 0-114 16</inkml:trace>
  <inkml:trace contextRef="#ctx0" brushRef="#br1" timeOffset="161043.87">26720 11012 317 0,'0'0'77'0,"0"0"-66"15,0 0 35-15,0 0 16 0,0 0-25 16,0 0 0-16,0 0-2 0,2 5-17 16,8-5-1-16,6 1 5 0,4 2 0 15,5-1 0-15,6 3-1 0,-1-3 1 16,9-1-2-16,1 1-5 0,5-2-4 0,7 0 2 15,8 0-5-15,8-2-1 0,5-1-1 16,6-4 1-16,2 1-1 0,-3 1-3 16,-4-4 1-16,-4 0 1 0,-8-2-1 15,-9 0 1-15,-7-1 1 0,-8 2 2 16,-8 1-2-16,-7 0-2 0,-10 2 3 16,-7 1 0-16,-4 4 0 0,-2 1 1 15,0-1 0-15,-4 2-3 0,-7-1-5 16,-7 1-4-16,-7 0-6 0,-6 6-28 15,1 2-19-15,-1-1-39 0,-1 1-33 16,4-2-167-16</inkml:trace>
  <inkml:trace contextRef="#ctx0" brushRef="#br1" timeOffset="161481.2">27120 11201 498 0,'0'0'94'0,"0"0"-74"0,0 0 7 16,0 0 25-16,0 0-13 0,56 50-4 16,-47-35-2-16,-2 1-23 0,-6 0-5 15,0 3-1-15,-1-1-1 0,-2 0-1 16,-5 3 1-16,-3-3-1 0,-1 2-1 16,0-2 0-16,-4-2 0 0,1 0 0 15,-1-4 0-15,1-1-1 16,0-3 0-16,3-5 1 0,1 0-1 0,-3-3 2 15,5-3-1-15,1-4 2 16,1-7-3-16,2-3 2 0,1-6 1 0,3-3-1 16,2-4-1-16,5 0-1 0,4 6 2 15,0 0 1-15,3 8-2 0,-1 3 0 0,0 2 3 16,1 5-1-16,0 2 2 16,1 2 2-16,3 0 2 0,1-1 2 15,4 2-1-15,3-3 0 0,5 0-2 16,1-2 0-16,4 0-5 0,1 0 1 0,-1-3-1 15,4 0 1-15,-4 0-4 0,-1-1 1 16,-5 1 2-16,-6-2-3 0,-5 0 0 16,-4 3 2-16,-7 1 0 15,-1-1-2-15,-4 3 0 0,-2-2 1 0,-1 1-1 16,0 2-9-16,-4-1-17 16,-4 2-23-16,-2-4-60 0,-5-3-62 0,0-2-260 15</inkml:trace>
  <inkml:trace contextRef="#ctx0" brushRef="#br1" timeOffset="162224.78">23092 10717 161 0,'0'0'151'0,"0"0"-105"0,0 0 17 15,0 0 11-15,0 0-13 0,0 0-13 16,0 0-1-16,46 13-5 0,-29-12-12 15,-1-1-5-15,0 0-1 0,-4 0 3 16,0-1-6-16,-2 1-5 0,-6 0-4 16,0 0-5-16,-2 0-6 0,-2-1 1 15,1 1-1-15,-1-1 0 0,0 1-1 16,0 0-15-16,0 0-35 0,0 0-25 0,1 0-49 16,3 0-157-16</inkml:trace>
  <inkml:trace contextRef="#ctx0" brushRef="#br1" timeOffset="162778.27">23305 11017 264 0,'0'0'229'16,"0"0"-151"-16,0 0-48 0,0 0 19 15,0 0-1-15,0 0-18 0,41-57-6 16,-31 38-8-16,-2-3-6 0,0-3 4 0,-2-2-4 15,2-3-1-15,-2-4-5 16,0-2 0-16,0-6-1 0,-4 0 0 16,-2-4-3-16,0 2 2 0,-2 2-1 15,-4 2 1-15,0 4-1 16,1 5 0-16,-1 6 1 0,2 5-1 0,1 7 0 0,3 6 0 16,-1 4 0-16,1 2-1 15,0 1 4-15,0 0-1 0,0 0-3 0,0 1-2 16,0 6-2-16,1 3 2 0,4 8 2 15,3 2 0-15,-1 1 1 0,2 2 3 16,-4-1-1-16,5 2-1 16,-1-3 0-16,1-1 1 0,-1-3-1 0,2-3-2 15,0-2 1-15,-2-3 2 0,3-4-3 16,-1-2-2-16,-2-3 1 0,4 0 0 16,-1-7-4-16,-3-3-2 0,4-2 1 15,-6-3 0-15,-1-1 2 0,-4-3 3 16,-2-2-1-16,0-2 4 0,-5-1-4 0,-2 1 2 15,3 2 0-15,-1 7 2 16,0 5-2-16,2 4 0 0,2 5 0 0,1 0 0 16,0 5 0-16,0 8-9 0,0 3 9 15,0 5 5-15,4 3 1 16,4 1 2-16,0 1-1 0,3-3 0 16,6 0-2-16,-2 2 1 0,0-4 0 0,0 3-3 15,-3-5-2-15,-1 2-1 0,-1 0 0 16,-5-3 0-16,-5 5-37 0,-1-1-42 15,-12-1-51-15,1-4-126 0</inkml:trace>
  <inkml:trace contextRef="#ctx0" brushRef="#br1" timeOffset="163081.1">22800 11108 507 0,'0'0'55'16,"0"0"-42"-16,0 0 23 16,0 0 1-16,0 0-8 0,0 0 8 0,0 0 1 15,53 12-12-15,-14-12-1 0,10 0-3 16,5 0 0-16,8 0-3 0,0-2 0 16,3-1-1-16,-1-1-5 0,-1 0-5 15,2-3 2-15,-1 0-8 0,1 0 0 16,-9-1 0-16,-3-1 1 0,-10 0-2 15,-10 1 0-15,-7 0-1 0,-15 1 2 16,-1 3-2-16,-10 1 0 0,-1 2-10 16,-12 1-14-16,-6 2-33 0,-12 6-53 15,-8 2-27-15,1-2-121 0</inkml:trace>
  <inkml:trace contextRef="#ctx0" brushRef="#br1" timeOffset="163491.85">23164 11284 523 0,'0'0'23'0,"0"0"-5"0,2 58 49 0,-1-36-14 15,2-4-13-15,-2 1-3 0,-1 1-12 16,0-2-12-16,-3 2-5 0,-1-5 0 16,0-2-4-16,0 3 2 0,-3-4-4 15,0-1 0-15,2-1-2 0,-4-2 1 16,2 0 2-16,-5-3-2 0,1-3 0 15,-1-2 2-15,-1 0-2 0,0-7 0 16,-1-2 0-16,3-2 1 0,0-6 0 16,-2-4-2-16,4-3 2 0,1-4 0 15,3-2 1-15,4 1-1 0,1 6-1 0,6 4 0 16,0 6 1-16,5 3 1 0,3 1 2 16,2 4 1-16,2 2-1 0,2 0 1 15,5 1 2-15,0-2 1 0,7-2 6 16,2-1-6-16,5 0 3 0,4-7-1 15,2 3-5-15,4-4-6 0,-2-1 4 16,-3-1-2-16,0 1 0 0,-8-2 0 16,-2 4-1-16,-6 0 1 15,-10 2 1-15,-7 2-3 0,-6 3 1 0,-4 2-1 16,-1 0 2-16,-4-1-2 0,-7 1-6 16,-4 1-21-16,-5 2-21 15,-7-3-41-15,2-3-72 0,3 0-292 16</inkml:trace>
  <inkml:trace contextRef="#ctx0" brushRef="#br1" timeOffset="167298.54">21657 12682 160 0,'0'0'104'0,"96"-10"-73"15,-34 3-12-15,6-1-5 0,7 1 4 0,7 0-1 16,3-1-9-16,6 5 2 0,3-4-3 16,7 3 1-16,0-2-7 0,6 0 0 15,7 2-1-15,3-3 1 0,7 2-1 16,7-1 3-16,8 2 9 0,14 0 16 16,10-2-7-16,15 2-15 0,3 1-4 15,1 2-2-15,0 1 0 0,1-1 4 16,2-1-2-16,4-1-1 0,-1-1 5 15,-1 1 10-15,4-3-5 16,3 4-4-16,4 1-6 0,-3 0 5 0,3 1 2 16,0 0 1-16,-3 2-3 15,1 1-6-15,-6 0 4 0,-2-1 5 0,-7-2-8 0,-9 1-1 16,-8-1 7-16,-10 0 3 16,-14 0 0-16,-8-1 0 0,-12-4-6 15,-11-2 5-15,-15 0-4 0,-13-3 3 0,-15-2 0 16,-14 3-2-16,-14-4-5 15,-17 3 0-15,-10 1-1 0,-12-2-9 16,-22 0-24-16,-17-1-59 0,-11 1-109 16</inkml:trace>
  <inkml:trace contextRef="#ctx0" brushRef="#br1" timeOffset="167868.62">20115 15109 219 0,'0'0'219'0,"0"0"-187"16,0 0 5-16,0 0-5 0,0 0-1 15,0 0 0-15,70 28 2 0,-32-25-10 16,5 3 0-16,6-2-9 0,-2 0 0 16,2-1-8-16,-5-1-2 0,-5 1-2 15,-8 4-1-15,-5-1-1 0,-7 2-3 0,-7 0-22 16,-5 5-18-16,-7 2-20 16,-6 0-33-16,-8 5-42 0,-8-1 16 15,-3-1-105-15</inkml:trace>
  <inkml:trace contextRef="#ctx0" brushRef="#br1" timeOffset="167983.5">20256 15400 220 0,'0'0'86'0,"0"0"-24"16,-53 22 10-16,51-22-10 0,2 0-3 16,6 0-9-16,9-4-14 0,8-3-18 15,10-4-6-15,12-1-4 0,12 1-5 16,2 0-3-16,7 6 2 16,0 3-2-16,5 2-50 0,5-5-132 15,-5 0-93-15</inkml:trace>
  <inkml:trace contextRef="#ctx0" brushRef="#br1" timeOffset="168300.4">21409 14898 152 0,'0'0'151'16,"0"0"-99"-16,0 0 5 0,0 0 11 15,0 0-1-15,0 0-31 0,0 0-25 16,0 0 20-16,-25 68 4 0,28-23-2 16,1 3 0-16,-2 2-4 0,1 2 1 15,-2-1-8-15,-1-2-8 0,0-3-10 0,-1-3-1 16,-1-5-2-16,2-4-2 15,0-6-1-15,0-6-39 0,4-5-22 16,3-6-21-16,1-6-32 0,3-5-48 0,-1-10-7 16</inkml:trace>
  <inkml:trace contextRef="#ctx0" brushRef="#br1" timeOffset="168535.62">21349 15134 286 0,'-14'-86'44'0,"3"38"6"0,8 11 25 16,3 10-17-16,1 7-6 15,9 9-8-15,4 4-3 0,6 3-11 0,6 3-4 16,3 1-2-16,1 1-5 0,-3 6-3 16,-3 4 2-16,-4 3-6 15,-7 2-3-15,-4 2-4 0,-6 4-2 0,-3 4 0 16,-12 2-3-16,-5-3 3 0,-7 4-1 16,-1-6-2-16,-2 1 0 15,3-6-1-15,2-7-3 0,3 0 0 0,6-6-4 16,6-4-2-16,4-1-6 0,3 0-1 15,7-5-14-15,7-4-49 0,8-6-63 0,1-1-117 16</inkml:trace>
  <inkml:trace contextRef="#ctx0" brushRef="#br1" timeOffset="168951.58">22371 14804 141 0,'0'0'42'16,"0"0"15"-16,0 0-13 0,-36-56 10 16,30 52 14-16,0 0-12 15,-1 4-18-15,-2 0-6 0,0 8-3 16,-5 6-18-16,-2 5-4 0,-3 7 0 0,2 8 2 15,-3 6 4-15,-1 7-1 16,3 9 2-16,1 6-1 0,1 8 1 0,2 7 1 16,3 1 0-16,3 1-7 0,3-2-2 15,4-2-2-15,1-5-2 0,6-8 0 16,4-1-1-16,6-6 0 0,1-3 0 16,2 0-1-16,2-6 2 0,1-2-2 15,2-5 0-15,2-7 2 0,0-4 1 16,2-5-2-16,-3-3-1 15,-1-4 0-15,-2-4 3 0,-3-2-3 0,-7-4 1 16,-2 0 1-16,-7-4-2 0,-2 1 0 16,-1-2 0-16,0-1-3 0,0 0-7 15,-4-2-8-15,-2-7-27 0,-1-6-62 16,3-1-94-16</inkml:trace>
  <inkml:trace contextRef="#ctx0" brushRef="#br1" timeOffset="170635.63">25430 14888 9 0,'0'0'334'0,"0"0"-260"16,0 0-32-16,0 0 6 0,-28-36 14 0,28 34-14 15,0 2-12-15,3-3-3 0,6 1-15 16,12 0-6-16,11 0 0 0,8 2 7 16,11 0 3-16,4 2 3 0,5 0-4 15,2 3-3-15,-5-3-1 0,-2 0-3 16,-4 0-1-16,-8-1-3 0,-2 1 1 16,-8 1-4-16,-8 0-5 0,-7 1-2 0,-8 0 1 15,-4 1-1-15,-5 4 0 16,-1 1-2-16,-4 4 2 0,-9 8 1 15,-5 4 2-15,-9 4-2 0,-5 2 0 16,-7 4 1-16,-5-1-2 0,-9 3 0 16,-2 0 2-16,-6 1-2 0,2 1-6 15,-2-3 5-15,6-2 1 0,4-4 1 16,8-1-1-16,8-3 1 0,8-5 0 16,11-3-1-16,9-5 0 0,6-3 0 0,1-1-2 15,5-3 2-15,10 0-2 0,4 0 2 16,10-4 1-16,7 1 1 0,5-4-1 15,1 1 0-15,2-1 2 0,1 0 3 16,-1 0 2-16,3 0 3 0,-1-3 1 16,1-1-1-16,-3-2-4 0,1 2 6 15,-4-2-3-15,-8 1-7 0,-5 0-3 16,-6 0-1-16,-10 3 0 0,-4-4 1 16,-6 3-1-16,1-1-3 0,-3 0-14 15,1-3-20-15,1 0-16 0,3-3-52 16,1-5-26-16,1-1-150 0</inkml:trace>
  <inkml:trace contextRef="#ctx0" brushRef="#br1" timeOffset="171203.45">27526 14746 301 0,'0'0'77'0,"0"0"-47"16,0 0 10-16,0 0 3 0,0 0 13 16,0 0-23-16,0 0-7 15,0 0-1-15,-1 44-10 0,-25-10-1 0,-10 6-4 16,-7 1-3-16,-5 2 3 0,-3 2-2 16,-2-2 0-16,3 1-1 0,4-5-3 15,6 0-1-15,8-3-1 0,7-5-1 16,8-6 1-16,3-5-2 0,8-6 2 15,3-3 0-15,3-2-1 0,3 0 1 16,4-2 0-16,9 0 4 0,2-1 4 16,8 1 0-16,5 0-2 0,6 1 1 15,5 5 4-15,3 0 3 0,4 0-6 16,0 2-1-16,3-1 0 0,0-1 1 16,0 0 0-16,2-1 1 0,-2-1-1 15,-2-2 6-15,-4-2-7 0,-4-1-3 16,-3-1 0-16,-6 1-4 0,-6-5-2 15,-8 0 2-15,-6-1-2 0,-6 0 0 16,-5 2 0-16,-2-2 0 0,-7 0 3 0,-6-4-3 16,-8-1-19-16,-14 0-30 15,-12-2-45-15,-12-5-57 0,-2-5-199 16</inkml:trace>
  <inkml:trace contextRef="#ctx0" brushRef="#br1" timeOffset="171877.55">24663 14763 208 0,'0'0'223'0,"0"0"-208"0,0 0-1 0,0 0 33 15,0 0-9-15,0 0-20 16,0 0-1-16,-34 59-5 0,3-25 0 0,-3 1 2 16,-5 5 0-16,-1-3 1 0,4-1 1 15,3 2-5-15,1-4 1 0,4-2-4 16,3-3 0-16,1-3-1 0,4 0 1 16,0-4-3-16,3-1 2 15,1-4-1-15,3-4-3 0,7 0 2 0,0-7-2 16,4 0 0-16,1-2-2 0,1 0 0 15,0 0-1-15,3-2 2 16,5 4-2-16,1-1 4 0,2-1 1 0,4 5-1 16,4-2-1-16,2 4-1 15,2 1 2-15,-3 5-1 0,7-3 1 0,-4 1-1 16,4 0 2-16,-1 2-2 16,2-2-2-16,2 2 2 0,1-1-1 0,1-1 1 15,1 2-2-15,0 0 7 0,0-2-3 16,0 1-2-16,-3-4 0 0,0-1 2 0,-1-1-1 15,-5 0 1-15,-4-3-3 0,-7-2 3 16,-3 1-2-16,-6-5-1 0,-1 1-1 16,-3-1-1-16,0 0 1 15,0-1 0-15,-4 0 1 0,0 0-2 0,-5 0 2 16,1 0-2-16,-6-2-4 0,2-1-8 16,2 1-18-16,-1 0-18 15,4-4-15-15,1-2-41 0,5-5-101 16</inkml:trace>
  <inkml:trace contextRef="#ctx0" brushRef="#br1" timeOffset="177192.53">29052 14802 95 0,'0'0'4'0,"0"0"131"0,0 0-90 15,0 0-8-15,1 17 23 0,-1-14-5 16,0 0-23-16,-2-2-4 0,1 2-2 16,-1-1 2-16,1-2-1 0,1 0-2 15,-1 0-4-15,1 0 0 0,-1 0 0 16,-1-1 8-16,1-4-4 0,-1-4-6 0,1 0-6 16,1-4 0-16,0-1-8 0,2-1 4 15,2-2-1-15,7-2-2 0,1 1-1 16,2 1-3-16,6 0 2 0,2 5 3 15,-1 2-2-15,5 2-2 0,-3 1 2 16,2 4 0-16,-3 2 1 16,-1 1 0-16,-1 2 0 0,-3 5-2 0,0 0 0 15,-5 2-1-15,1 3 0 0,-6-1 0 16,-2 3-3-16,-4 2 0 0,-1 0 2 16,-4 2-2-16,-4 3 0 0,-6 3 1 15,0-2 0-15,-4 4-1 0,0-4-1 16,-2 2 1-16,-4-1-1 0,3-1 1 15,0-3 0-15,-2 0-1 0,2-3 1 0,3-1 0 16,3-4 0-16,5-2 1 0,3 0-1 16,3-5-1-16,4-1 0 15,0 0 2-15,1-2-2 0,11 0 1 16,6-1 0-16,5 0 3 0,8-2-2 16,3-2-1-16,1 0 2 0,4-1-1 15,1-1 4-15,8 0 4 0,0 1 3 0,2 2 6 16,-8 0-8-16,-4 1-3 0,-13 2 0 15,-4-1-5-15,-7 1-2 0,-5-1-2 16,-8 1 0-16,-1 0-16 0,0 0-27 16,-8 2-41-16,-3-2-41 0,-3 2-155 15</inkml:trace>
  <inkml:trace contextRef="#ctx0" brushRef="#br1" timeOffset="177633.12">28760 15465 343 0,'0'0'103'16,"0"0"-63"-16,0 0 9 0,0 0 8 16,0 0-22-16,61-16-9 0,-24 15 5 15,3 1 0-15,9 0-3 0,5 0 1 0,6 0 2 16,3 0-8-16,2 1-3 0,-3 2-7 15,3 0 2-15,0-1-1 16,0 0-1-16,-4 0 0 0,-7-1-6 16,-8 0 1-16,-10-1-1 0,-8 0-4 15,-10-2 1-15,-7 0-1 0,-5 0-3 0,-6 1 1 16,0 0 0-16,-4 0-1 16,-8-1-4-16,-6 2-26 15,-7 0-13-15,-4 5-20 0,-6 1-27 0,4 1-29 0,0-3-72 16,4-1-153-16</inkml:trace>
  <inkml:trace contextRef="#ctx0" brushRef="#br1" timeOffset="178077.73">29044 15741 382 0,'0'0'146'0,"0"0"-111"16,0 0 1-16,0 0 29 0,56-8-12 15,-32 2-15-15,-1 3 2 16,5 1-13-16,-6 2-4 0,0 0-4 0,-3 1-3 16,-5 5 0-16,-3 3-6 0,-3 5-4 15,-3 2-4-15,-5 4 0 0,-1 1-1 16,-9 1-1-16,-4-1 0 0,-2-4 0 16,-1 1 0-16,-4-3 0 0,2-1 1 15,1-5-1-15,8 0 0 0,3-5-1 16,7-3 0-16,0-1 1 0,0 0 1 15,1 0-1-15,8-1 0 0,7-3 1 16,8 3 0-16,5-1 0 0,4 2-1 16,-4 3 1-16,-2 6 3 0,-5 2-1 15,-2 0 3-15,-7 4-4 0,-4-1 4 16,-7 1-3-16,-2 3-2 0,-3 0-1 16,-11 4 0-16,-4-2 0 15,-8 3 2-15,-5 0-1 0,-4-4-1 0,0 3 1 16,1-6-1-16,1-2 0 0,8 0 0 0,-1-6 0 15,5-1 0-15,4-6 1 0,3-1-1 16,8 0 0-16,-2-6 0 0,5 2-11 16,-1-5-14-16,3 0-23 0,1-3-34 15,0-5-47-15,2 1-159 0</inkml:trace>
  <inkml:trace contextRef="#ctx0" brushRef="#br1" timeOffset="180686.8">22619 15289 129 0,'0'0'155'0,"0"0"-101"15,-6 0-5-15,5 0 12 0,1 0-2 16,0 0-12-16,0 0-14 0,2 0-1 16,4 0-15-16,7 2-4 0,8 1 3 0,6 1 15 15,9-1-1-15,2-3-6 16,2 3 0-16,-3-3-3 0,-1 0-3 16,-5-3-2-16,-4 1-4 0,-5 0 0 0,-5-2-5 15,-5 3-1-15,-6-2-1 0,-3 3-2 16,-3 0 0-16,0 0-3 0,0 0 4 15,0 0-2-15,0 0-2 0,0 0 0 16,-2 0-11-16,2 0-12 0,0-1-14 16,1-3-29-16,9 3-19 0,4-6-57 15,2 1-79-15</inkml:trace>
  <inkml:trace contextRef="#ctx0" brushRef="#br1" timeOffset="180957.14">23309 14957 352 0,'0'0'90'0,"0"0"-59"0,0 0 41 16,1-51 6-16,-1 50-29 16,0 0-3-16,0 1-12 0,0 3-17 0,0 9-6 15,0 8-2-15,-1 4 10 0,0 4 3 16,1 0 0-16,0 0-5 0,0-2-3 15,0-2-4-15,2-2 2 16,1 2-5-16,2-5-4 0,-2 1-2 0,0 0-1 16,3-2 1-16,-1 0-1 0,0-1-25 15,-3-2-28-15,2-1-36 16,-1-1-38-16,-3-5-130 0</inkml:trace>
  <inkml:trace contextRef="#ctx0" brushRef="#br1" timeOffset="181248.17">23118 15461 434 0,'0'0'109'0,"0"0"-49"0,0 0 8 16,0 0-10-16,0 0-14 0,0 0 0 16,0 0-11-16,0 0-15 0,0 0-1 15,71 3 0-15,-38-5-3 0,3-1 2 16,0 1-3-16,6-1-7 0,-4-1 1 15,2 1 0-15,2 1-1 0,-1 0-4 0,1 1 1 16,-2 0 1-16,-2 0-2 16,-9 0-1-16,-3 0 0 0,-6 0 1 15,-7 1-1-15,-6-1-1 0,-4 1-1 16,-3 0 0-16,-3 0-29 0,-4 3-22 16,-5 2-25-16,1 2-31 0,-6 0-8 15,3-4-82-15,1-2-153 16</inkml:trace>
  <inkml:trace contextRef="#ctx0" brushRef="#br1" timeOffset="181688.58">23290 15594 380 0,'0'0'102'0,"0"0"-48"16,0 0 30-16,0 0-21 0,0 0-9 15,0 0 2-15,0 0-19 0,0 0-14 16,59-10-3-16,-40 10 1 0,-1 0-6 15,-2 0-2-15,-4 3 1 0,-2 1-4 0,-4 4 1 16,0 0-9-16,-5 4-1 0,-1 2 1 16,-3 4-1-16,-7 1-1 0,-3 1 0 15,-2 0 1-15,-2-1-1 0,1 0-2 16,0-6 2-16,6 0-3 0,-1-7 2 16,9 1 0-16,1-5 1 15,1-2 0-15,0 1 0 0,4-1-4 0,9 1 4 16,4-1 2-16,7 1 0 15,2 2-2-15,1 1 1 0,-5 2-1 0,-6 0 1 16,0 2 2-16,-8 2-2 0,0-1 2 16,-6 4-1-16,-2-1-1 0,0 3-1 15,-6 3 1-15,-6-2 0 0,-4 0-1 16,-5 0 2-16,-1-3 0 0,0-1-2 16,3-1 1-16,4-2 0 0,0-3 0 15,6-1-1-15,1-4 0 0,3 0 0 16,0 1 2-16,0-2-2 0,3 0 1 0,1-2 0 15,-3-1-1-15,0-1-4 16,-1 0-14-16,3-1-13 0,0 0-17 16,0-3-28-16,2-2-34 0,4-3-123 15</inkml:trace>
  <inkml:trace contextRef="#ctx0" brushRef="#br1" timeOffset="182317.22">30032 14371 386 0,'0'0'66'16,"0"0"-40"-16,0 0 9 16,51-37 21-16,-26 37-15 0,8 10-11 0,8 7-1 15,3 5-2-15,4 8-3 0,-4 3-1 16,4 11-5-16,-10 5 1 0,2 6 1 15,-6 8-1-15,-6 2-2 0,-2 6-5 16,-5 5 1-16,-4 2-3 0,-5 2-7 16,-6-1 0-16,-2-1-1 0,-4-7 1 15,-5-3-2-15,-3-9 1 0,-4-5 1 16,-3-4 0-16,1-6-3 0,-4-2 2 0,1-2 0 16,1-4 3-16,-2-3-3 15,1-3 1-15,-1-7 2 0,1 0-2 16,0-5-3-16,2-2 0 0,0-6 0 15,4-3 0-15,2-2 0 0,3-4 0 16,0 0-1-16,3-1-2 0,0-4-25 16,-3-8-28-16,-3-8-74 0,-1 0-154 15</inkml:trace>
  <inkml:trace contextRef="#ctx0" brushRef="#br1" timeOffset="182932.72">20371 17245 277 0,'0'0'86'15,"0"0"-61"-15,0 0 34 0,0 0 9 0,0 0-4 16,0 0-27-16,0 0-6 0,0 0-2 16,0 0-3-16,-11 20 4 0,34-16 2 15,8 1 1-15,5-2-5 0,2-1-8 16,3 0-4-16,-2-2 0 0,-2 3-4 16,2-2-3-16,-4-1-5 0,-1 0-1 15,-2 0-1-15,-7 0 0 0,-1 0-1 0,-7 0-1 16,-8 0 2-16,-3 0-2 0,-4 0-2 15,-2 0-2 1,0 0-23-16,0 2-15 0,-4 3-39 0,-4 3-12 16,-7 1-28-16,-1 1-112 0</inkml:trace>
  <inkml:trace contextRef="#ctx0" brushRef="#br1" timeOffset="183166.5">20390 17547 433 0,'0'0'29'0,"0"0"-8"0,0 0 51 16,66 39-9-16,-30-38-18 0,9-1-4 0,5 0-8 16,6-1 0-16,-3-4-7 0,-2 1-2 15,-7 0-2-15,-11 1-6 0,-7 0-5 16,-7 0 2-16,-6 1-4 0,-6 1-5 16,-5 1 0-16,-1 0-2 0,-1 0 2 15,0 0-2-15,0 0 1 16,-2 0-1-16,0 0-1 0,-3 0-1 0,0-2-6 15,-4 1-22-15,0-2-19 0,2 1-28 0,0-3-26 16,3-7-74-16,1-1-202 0</inkml:trace>
  <inkml:trace contextRef="#ctx0" brushRef="#br1" timeOffset="184182.13">22791 17434 91 0,'0'0'2'16,"0"0"-2"-16,0 0 122 15,0 0-78-15,0 0-11 0,0 0 9 0,11-56 6 16,-12 48-11-16,-4 0-8 0,0-2-10 16,-3 1 3-16,-1 1-4 0,-2 0 3 15,0 1-1-15,-1 2-3 0,-3-1-2 16,-1 5-1-16,0 1-5 0,-5 0 1 15,-2 4-1-15,2 4 1 16,-5 2 0-16,1 2 0 0,-5 5 1 16,3 0 2-16,2 4 2 0,1 1-4 15,3 4 1-15,2 2 1 0,5 2 0 0,3-1-1 16,3 2-3-16,5 0-1 0,3 2 4 16,3 1-3-16,5-2 1 0,3-1 1 15,3 0 0-15,2-3-4 0,1 0-1 16,1-2 3-16,2-4-3 0,0-4-3 0,1-2 4 15,-3-4-3-15,0-6 3 16,-2-2 0-16,-2-2 3 0,-3-2-1 0,2 0-1 16,0-6-3-16,4-2 3 0,-2-4-2 15,0-5-1-15,-5-1-3 0,-1-5 4 16,0-4 1-16,-3-3-2 0,-4-4-2 16,-2-3 0-16,0-3-1 15,-10 1-2-15,-5-2-4 0,-5 2-7 0,-4 7-7 16,-4 5-8-16,1 7-10 0,0 9-14 15,1 4-13-15,5 7-3 0,2 0-14 16,5 9-35-16,-1-2-24 0,1 2 37 16,4 0-84-16</inkml:trace>
  <inkml:trace contextRef="#ctx0" brushRef="#br1" timeOffset="184449.87">22428 17599 36 0,'0'0'197'0,"0"0"-165"15,0 0 18-15,0 0 34 0,0 0-12 16,56 21-18-16,-38-21-7 0,1 3-12 15,3 3-8-15,-2 2-1 0,0 5 4 16,0 3-7-16,0 8-5 16,-2 2-3-16,0 6 7 0,-5 2 2 0,2 1-11 15,-3 2 1-15,0 0-3 16,-1-1-1-16,-2-3-3 0,5 0-1 0,-2-2 3 16,-1-2-2-16,6-2-3 0,1-3 0 15,5-4 0-15,1-3 0 0,3-7-4 16,0-3 3-16,0-7 0 0,0 0-2 15,-5-5-1-15,0-6 1 0,-5-2-1 16,-3-5-4-16,-3-1-16 0,-2-3-14 0,-2 0-33 16,0-2-14-16,3-8-36 15,3 1-123-15</inkml:trace>
  <inkml:trace contextRef="#ctx0" brushRef="#br1" timeOffset="184866.46">23633 17278 297 0,'0'0'93'0,"0"0"-79"0,0 0 39 16,-28-51 22-16,19 43-32 0,1 1-18 16,-3 3-1-16,3 1-4 0,-3 3-6 15,4 0-5-15,-4 6-1 0,2 3 1 0,-1 6-3 16,-5 2-1-16,2 8 1 15,0 4 3-15,1 5-1 0,0 6 1 0,-2 4 4 16,3 5 1-16,3 1 0 0,-4 4-2 16,7 3 0-16,3-1-3 0,2 1-4 15,2-4-2-15,7-2-1 16,4-3-1-16,1-4-1 0,6-4 0 0,3-5 0 16,0-3 1-16,6-5-1 0,-2-6 0 15,3-3 1-15,-2-5-1 16,0-5 1-16,-4-4-1 0,-3-1 1 15,0-3 0-15,-4 0-1 0,-7-3 0 0,1 0 1 16,-7 0 0-16,1-1-1 0,-3 0 1 16,-2-1 2-16,0-2 0 0,-6 1 0 15,1-1-3-15,-3-1 1 0,0 2-1 16,0-1-3-16,-1 2-13 0,0-3-18 16,3 2-7-16,4 0-28 0,0-4-21 0,0-5-77 15,2-1-78-15</inkml:trace>
  <inkml:trace contextRef="#ctx0" brushRef="#br1" timeOffset="188432.51">23832 17595 222 0,'0'8'244'0,"0"-8"-199"0,2-1-6 16,1 1 17-16,3 0-19 0,6 0-2 0,4 2 0 16,8 0-3-16,3 3 0 15,4-2-6-15,-1-1-4 0,0-1-5 16,-4-1-4-16,-3 0-3 0,-4 0-2 15,-4 0-7-15,-6 0 1 0,-1 0-2 0,-4 0 0 16,-3 0-11-16,-1 2-36 16,0-1-51-16,0-1-47 0,2-1-131 0</inkml:trace>
  <inkml:trace contextRef="#ctx0" brushRef="#br1" timeOffset="188720.52">24489 17294 507 0,'0'0'37'0,"0"0"-5"15,0 0 42-15,0 0-4 16,0 0-30-16,0 0-6 0,0 0-10 16,0 0-8-16,0 0-10 0,-5 18 0 0,9 5 10 15,4 5 4-15,-2 1 1 0,3 4-5 16,-3 0-1-16,-2-5-1 0,0 1-4 15,-3-4-2-15,0-1-4 0,-1-3-1 16,0-2-1-16,-2-4-2 0,-1-3 0 16,2 0 0-16,0-1 1 0,-1-4-2 15,2-1-6-15,-1-1-26 0,1-1-11 16,0-2-25-16,0-2-50 0,6-2-37 16,4-7-124-16</inkml:trace>
  <inkml:trace contextRef="#ctx0" brushRef="#br1" timeOffset="189006.41">24976 17294 506 0,'0'0'37'16,"0"0"1"-16,0 0 50 16,0 0-27-16,0 0-30 0,0 0-13 0,0 0 10 15,0 0 6-15,-35 71 0 0,21-39-8 16,0 4-3-16,-1 4-1 0,-1 3-3 15,-3 3-4-15,1 1-1 0,-2 3-3 16,-2-1-7-16,2-2 2 0,0-1-2 16,0 0 0-16,2-1-4 0,-2-1 0 15,2 0-5-15,-2-2 4 0,2-2 2 16,2-1-1-16,-1-3 0 0,4-7-3 16,2-5-22-16,1-8-30 0,8-5-21 0,2-9-49 15,12-11-71-15,5-10-168 0</inkml:trace>
  <inkml:trace contextRef="#ctx0" brushRef="#br1" timeOffset="189388.27">25102 17555 576 0,'0'0'19'15,"0"0"3"-15,0 0 61 0,0 0-14 16,0 0-21-16,0 0-19 0,0 0-12 15,0 0-3-15,0 0-2 0,45-17-3 16,-34 28-1-16,-2 2-1 0,0 2-3 16,-5 5-1-16,-4 3-1 0,0 3 0 15,-10 1-2-15,-4 1 0 0,-5-3 0 16,-4 0 0-16,3-4-6 0,2-5-2 16,4-5-1-16,8-4 7 0,2-4-2 0,4-2 3 15,0-1 1-15,9 0-3 0,5 0 3 16,8 1 1-16,7 1-1 0,1 2-1 15,-3 2 1-15,-2 3 0 0,-8 4 3 16,-3-2 1-16,-6 0 1 0,1 7 3 16,-6-2 0-16,-3 2-3 0,-2 3-5 15,-10-1 4-15,-5 3-2 0,-5-2 1 0,-5 1-2 16,-2-3 1-16,2-1-1 16,1 0-1-16,7-7-2 0,6-3-7 15,8-5-13-15,4-3-21 0,1-6-22 16,5-9-20-16,11-14-91 0,1-5-138 15</inkml:trace>
  <inkml:trace contextRef="#ctx0" brushRef="#br1" timeOffset="189731.89">25381 17172 447 0,'0'0'40'16,"31"-62"-9"-16,-13 45 27 0,2 8 5 15,3 4-24-15,2 5-16 0,6 6-6 16,6 10-3-16,-2 6 2 0,4 7 5 16,-2 7 6-16,3 3-9 0,-5 3-7 15,-4 2-4-15,-5 3-2 0,-8 1 1 16,-5 3-2-16,-4 2-1 16,-3 5-2-16,-4 8 7 0,-2 3 1 0,-8 2-6 15,-6 1 0-15,-7-6-1 0,-3-1-2 16,-5-6-4-16,4-5 4 0,-4-5 0 15,2-9 1-15,4-8-1 0,3-5 0 16,3-8 0-16,2-4 1 0,4-5-1 16,5-3 1-16,-1-5 0 0,4 1 0 15,-1-3-1-15,2 0 1 0,0-5-1 0,-1-2-8 16,3-1-15-16,0-3-29 0,0-5-28 16,0-7-53-16,1-5-164 0</inkml:trace>
  <inkml:trace contextRef="#ctx0" brushRef="#br1" timeOffset="190494.69">26695 17745 335 0,'0'0'127'15,"0"0"-72"-15,0 0-2 0,0 0-5 0,0 0-9 16,0 0 3-16,76 7-8 15,-40-8-7-15,3 0-1 0,5 0-1 16,-1-1-7-16,-2 0-7 0,-4 1 3 16,-7-1-6-16,-6 1-4 0,-5-2-3 0,-6 3 0 15,-4-1 2-15,-5 1-3 0,-3-1-3 16,0-2-18-16,0-2-16 16,4-6-40-16,3-10-29 0,1-5-139 0</inkml:trace>
  <inkml:trace contextRef="#ctx0" brushRef="#br1" timeOffset="191244.61">28208 17462 110 0,'0'0'221'16,"0"0"-187"-16,-11-53-5 0,1 36 19 15,0 3 5-15,-2 2-19 16,-3 0-10-16,1 2-4 0,0 4-4 0,1 2 3 16,0 2 0-16,-1 2-4 15,0 0 1-15,1 5-1 0,0 3-1 16,-4 8-1-16,-1 3 0 0,-1 9 2 16,-1 4 3-16,3 10-2 0,1 7 5 15,5 6-2 1,4 4 4-16,6-1-5 0,1-1-3 0,8-6 1 0,4-6-7 15,5-5-3-15,3-9-2 0,5-3 2 0,3-9-1 16,4-5-2-16,7-4 2 0,3-8-1 16,3-2 2-16,3-9-4 15,-1-6 1-15,-4-6 2 0,-2-4-2 16,-7-3-2-16,-4-4 1 0,-8-1-1 0,-6-3 1 16,-4-2-2-16,-8-1 2 0,-4-2-1 15,-3-4-1-15,-11 2-3 0,-4 1-1 16,-9-1-3-16,-4 5-1 15,-3 6 0-15,-1 7 2 0,0 7 4 0,2 9 1 16,-1 7 1-16,4 3-1 16,1 9 1-16,3 4 0 0,8 3 0 0,3 3 0 0,10 5 1 15,7 0-1-15,12 6 0 0,12 4 5 16,12 6-2-16,6 2 3 0,8 3-4 16,0 1 3-16,-6 2-2 0,-9-2 1 15,-10-1-4-15,-13 1 0 0,-10-1 0 16,-4 1 0-16,-12-1 1 0,-6 0 0 15,-7-3 0-15,-6-6-1 0,-4-5 0 16,-6-5 0-16,0-4 0 0,0-4 0 16,3-4 0-16,1-3 0 0,7-5 0 0,6-3-4 15,6-4-1-15,10 0-6 0,6-7-7 16,5-6-19-16,13-5-51 0,10-6-21 16,15-15-69-16,3-2-139 15</inkml:trace>
  <inkml:trace contextRef="#ctx0" brushRef="#br1" timeOffset="191510.42">28946 17246 404 0,'0'0'135'0,"0"0"-120"15,0 0 2-15,0 0 29 0,0 0-29 16,0 0-2-16,-45 59 7 0,27-16 5 15,-3 8 3-15,1 8-1 0,-4 1 0 16,4 5 0-16,6 3-9 0,6-2-2 16,7 0-4-16,3-4-4 0,10-4-2 0,4-7-4 15,5-6-2-15,1-4 0 16,1-5-1-16,1-7 0 0,4-3 0 16,-4-6-1-16,3-2 1 0,-4-7 0 15,3-3-1-15,-4-4-21 0,0-4-34 0,3-16-58 16,-5-7-95-16</inkml:trace>
  <inkml:trace contextRef="#ctx0" brushRef="#br1" timeOffset="191949.65">29639 17386 240 0,'0'0'249'0,"0"0"-212"0,0 0-13 16,0 0 32-16,55-17-7 0,-31 14-8 15,4-1-10-15,6 3-4 0,1 1 0 16,-1 0-1-16,-1 5-4 0,-8 1-3 15,-5 3-9-15,-9 1-4 0,-7 4-3 16,-4 5-3-16,-6 4 0 0,-12 4 1 0,-7 4 2 16,-5 1-2-16,-7 1-1 15,0 0 0-15,1-3 1 16,2-1-1-16,4-5 1 0,4-2-1 0,10-6 1 16,8-3-1-16,5-3-1 15,3-6 0-15,5-1 1 0,10-2 1 0,6-1 4 16,12-1 4-16,9-4 0 0,8-2-6 0,1 0-2 15,-1 0-1-15,-6 1 0 0,-6 0 1 16,-12 2-1-16,-3 1 0 0,-8 2-17 16,-5-1-26-16,1 1-40 0,2-2-22 15,-2-6-83-15,2-3-66 0</inkml:trace>
  <inkml:trace contextRef="#ctx0" brushRef="#br1" timeOffset="192211.1">30222 17383 336 0,'0'0'127'0,"0"0"-81"16,0 0 6-16,0 0 37 0,0 0-12 15,0 0-27-15,0 0-17 0,0 0-16 16,0 0-8-16,-3-13-3 0,2 43 11 16,-1 8 4-16,-2 6 6 0,-2 3-9 15,0 4 0-15,-6 0 4 0,0 4-6 0,-2-3-4 16,-1 1-5-16,-1-6 0 15,0-2-4-15,0-5-3 0,2-4-4 0,-1-3 4 16,3-5 0-16,3 0 1 0,-2-6-1 16,6-1 0-16,0-9-6 0,3-5-15 15,2-7-30-15,5 0-20 0,5-2-42 16,7-9-8-16,9-10-99 0</inkml:trace>
  <inkml:trace contextRef="#ctx0" brushRef="#br1" timeOffset="192574.01">30330 17601 544 0,'0'0'28'15,"0"0"-9"-15,0 0 36 0,0 0 19 0,0 0-29 16,47-52-4-16,-30 48-11 16,2 2-8-16,-1 2-6 0,0 0 3 0,-5 2-3 15,-4 5-5-15,-1 0-11 0,-4 3-1 16,-4 4 1-16,0 2 1 0,-6 4-1 15,-4-1 1-15,-3 6 2 16,-3-2-1-16,3-3-2 0,4-4 0 0,1-3 0 16,6-4-1-16,2-2 0 0,10 0 1 15,2-2 0-15,8 1 2 16,0 1-1-16,3-2-1 0,-2 4 0 0,-9-1 0 16,-2 2 4-16,-7 2 6 0,-3 3-4 15,-3 1-3-15,-9 2 2 0,-3 1 3 16,-6 1-3-16,-3-4-2 0,-5-2-2 15,0-1 3-15,4-4-4 0,1 1 0 0,7-3-5 16,7-3-12-16,3-2-11 0,5-2-11 16,2-2-10-16,0-7-7 15,6-4-24-15,3-8-49 0,-1-1-116 0</inkml:trace>
  <inkml:trace contextRef="#ctx0" brushRef="#br1" timeOffset="192845.44">30570 17378 389 0,'0'0'59'0,"64"-24"-36"16,-30 24 26-16,-2 11 25 0,-1 6-30 15,-2 5-10-15,-3 7 10 16,-3 5-8-16,-4 3-2 0,-7 4-5 0,-5 4-8 16,-5 2-4-16,-2 1-1 0,-5 1-4 15,-8 0-2-15,-2-1-1 0,-3 0 0 16,-3-3-8-16,-1-2 0 0,0-4 0 15,2-4 1-15,0-3-2 0,0-7 1 0,2-1 1 16,5-8-2-16,1-5 0 0,-1-4 0 16,7-3 1-16,0-4-1 15,2-1-1-15,2-7-11 0,-3-3-18 0,4-7-30 16,0-13-50-16,1-2-98 0</inkml:trace>
  <inkml:trace contextRef="#ctx0" brushRef="#br1" timeOffset="193731.66">12120 18117 219 0,'0'0'134'0,"0"0"-106"15,0 0 20-15,0 0 28 16,0 0-19-16,0 0-15 0,0 0-10 0,0 0-14 16,0 0 1-16,3-1 1 0,10 7 4 15,8-1 3-15,4 2 4 0,-1 0-3 16,3-1-13-16,3 0 1 0,-4-3-4 15,0 1 0-15,2-1-6 0,-4-3 1 16,3 0-2-16,-2 0-1 0,1-2-2 16,-5-3-2-16,-5 0-1 15,0 1 0-15,-7 0 1 0,-4 2 0 0,-4 2-18 16,-1 0-18-16,0 0-26 0,0 0-7 0,-5 2-32 16,-6-1-109-16,-4 0-41 15</inkml:trace>
  <inkml:trace contextRef="#ctx0" brushRef="#br1" timeOffset="193955.34">12150 18322 247 0,'0'0'106'0,"0"0"-55"15,0 0 1-15,0 0 20 0,0 0-12 16,50 36-20-16,-19-35-2 0,7-1-6 16,7 0-7-16,0-4-2 0,-3-1 3 15,-5 2 0-15,-5 0-10 0,-2 0-5 16,-6 0-2-16,-6 2 2 0,-7-1-7 15,-3 2-1-15,-6 0-1 0,-2 0 0 16,0-1 0-16,0 1-1 0,0 0 2 16,0 0-2-16,-2 0-1 0,-1-1-10 15,-3-2-11-15,0 0-27 0,0-1-21 0,-2-7-42 16,6-3-93-16</inkml:trace>
  <inkml:trace contextRef="#ctx0" brushRef="#br1" timeOffset="195009.47">13378 18045 118 0,'0'0'295'15,"0"0"-256"-15,0-60-1 0,0 45 41 16,-1 6-21-16,-1 2-13 0,1 2-9 16,0 5-2-16,1 0 0 0,-1 0-11 15,1 10-17-15,0 11-4 16,2 8 4-16,3 12 10 0,5 7 7 0,-2 2 0 15,4-3-3-15,2-4-2 0,-3-5-4 16,-3-9-3-16,0-7 3 0,-3-2-4 16,-2-2-7-16,0 0-1 0,2 0 0 15,-1-3 1-15,-2-1-3 0,1-4 0 16,-1-2 1-16,-2-1-1 0,0-4 0 16,0-1-6-16,0-2-20 0,0 0-6 0,2-2-25 15,1-6-47-15,5-7-30 16,2-2-115-16</inkml:trace>
  <inkml:trace contextRef="#ctx0" brushRef="#br1" timeOffset="195298.66">13727 18254 320 0,'0'0'194'0,"0"0"-170"16,0 0 20-16,0 0 28 0,0 0-17 15,0 0-11-15,0 0-1 0,0 0-16 16,0 0-13-16,33-3-2 0,-4 0-3 0,6 2 2 16,4 0 2-16,0 0-4 15,-2-1-1-15,-4 0-2 0,-4-1 0 16,-7 1-2-16,-5 0-2 0,-5 0 1 16,-2 1-1-16,-5 1-2 0,-3-1 2 0,-2 1-2 15,0 0 1-15,0 0 0 0,-1 0-1 16,0 0 3-16,0 0-3 15,-2-1-4-15,-2 1-13 0,1-2-13 0,0-1-23 16,2 0-36-16,-1-14-50 0,2 0-157 16</inkml:trace>
  <inkml:trace contextRef="#ctx0" brushRef="#br1" timeOffset="196230.37">15316 18102 117 0,'0'0'180'15,"0"0"-139"-15,-6-57-12 0,0 39 33 16,-4 0-11-16,-3 1-13 0,0 1-9 16,-3 1-5-16,0 3-5 0,-2 4-3 15,1 3-1-15,-3 2 0 16,2 3 1-16,0 0-1 0,-1 9-1 0,0 7 2 15,-3 7 0-15,-2 7-3 0,1 11-1 16,1 6 3-16,2 4 4 0,4 0 2 16,7-1-3-16,4-10 3 0,5-7-4 15,1-4-4-15,8-1-5 0,4 0 1 16,4 1-2-16,4-4 1 16,5-6-3-16,-1-4 4 0,4-7 1 0,3-5-1 15,1-3 0-15,3-8 0 0,1-4-2 16,1-7-5-16,-3-4-1 0,-2-5 2 15,-4-6 2-15,-8-2-2 16,-6-1-1-16,-10 0 2 0,-5 0 0 0,-6-5-1 16,-9-6-2-16,-6-4 1 0,-7 2-1 15,-4 6-1-15,-5 9-7 0,-1 15-9 16,0 10-11-16,1 10-18 0,3 7-18 16,6 8-28-16,1 8-35 0,3 2-65 0,5 0-6 15</inkml:trace>
  <inkml:trace contextRef="#ctx0" brushRef="#br1" timeOffset="196555.49">14967 18308 302 0,'0'0'122'15,"0"0"-91"-15,0 0 38 0,0 0-7 16,54-2-23-16,-33-3 3 0,3 1-8 16,1 3-9-16,1 1-7 0,-1 0 8 15,-1 6 3-15,1 1-8 0,0 3-7 16,-1 1-2-16,-7 0 2 0,-1-1-4 0,-2 2-2 15,-2 1 2-15,1 1-1 16,4 5-4-16,-3-2-1 0,1 2 0 16,0 2-1-16,-1-2-2 0,-3 0 1 15,-1-4-1-15,1-5 2 0,-3-2-3 0,3 2 1 16,3 1 2-16,2 0-3 0,2-1 0 16,-1-1 1-16,1-2 1 0,-1-3 3 15,-1-2-1-15,-3-2 3 0,-2 0 1 16,-1-3-2-16,-2-5-6 15,0-3 2-15,-5-3-1 0,-2 0-1 0,-1-2-10 16,0 2-16-16,0-1-20 16,0-1-42-16,13-14-53 0,4-3-178 0</inkml:trace>
  <inkml:trace contextRef="#ctx0" brushRef="#br1" timeOffset="197014.34">16269 17727 161 0,'0'0'344'0,"0"0"-311"0,0 0-12 16,0 0 21-16,-62 27-16 16,36-7-1-16,-3 9 5 0,-2 6-8 15,5 8-8-15,-2 9-1 0,3 5 3 0,6 4 4 16,4 3-1-16,4-3 3 0,5-6-4 15,5-12-7-15,1-11-3 0,3-2 1 16,5-2-3-16,0 3 2 0,4 4 0 16,6-2 3-16,-1-6-4 15,2-6 1-15,-2-4-3 0,-2-5-1 0,6 2-1 16,1 2-1-16,6-1 2 0,2 3-4 16,1-5 1-16,-3-3-1 0,-1-4 0 15,-6-2-1-15,-3-3-23 0,-2-1-26 16,-4-3-36-16,6-26-41 0,-2-4-148 15</inkml:trace>
  <inkml:trace contextRef="#ctx0" brushRef="#br1" timeOffset="197412.11">16640 18024 132 0,'0'0'287'15,"0"0"-244"-15,-6-61 12 0,5 47 22 16,-1 6-19-16,0 2-8 15,1 1-6-15,0 4-7 0,0 1-6 16,1 2-13-16,0 7-11 0,-1 7-7 0,-2 9 5 16,1 9 9-16,0 5 10 0,1 1-4 15,1-2-4-15,0-5 3 0,0-5-5 16,0-2-2-16,0-7-2 0,2-2-5 16,0-1-4-16,1-6 0 0,-1-1 1 15,-1-3-2-15,1-3-1 0,-1-3-3 16,2 0-24-16,4 0-22 0,0-2-26 0,6-7-34 15,6-5-53-15,-2-6-145 16</inkml:trace>
  <inkml:trace contextRef="#ctx0" brushRef="#br1" timeOffset="197670.71">16851 17924 125 0,'0'0'353'0,"0"0"-313"0,0 0-8 16,0 0 51-16,0 0-40 0,0 0-6 15,0 0 5-15,0 0-2 0,26 53-5 16,-26-21-6-16,0 5 1 0,-4 0-7 16,-7 2-8-16,-1-1 2 15,-2-1 1-15,0-1-3 0,-1-3-6 0,0-4 0 16,4-3-3-16,4-7-3 0,-3 0-1 16,4-1 2-16,-3 0-3 0,2 4 0 15,-4-2-1-15,6-1 2 0,-4-1-2 0,4-2-1 16,2-2 0-16,-2-3-15 0,5-3-28 15,0-2-28-15,2-4-45 16,10-7-36-16,4-8-154 0</inkml:trace>
  <inkml:trace contextRef="#ctx0" brushRef="#br1" timeOffset="198015.59">16980 18211 462 0,'0'0'134'0,"0"0"-120"15,0 0 19-15,0 0 43 0,45-50-18 0,-38 48-9 16,3 2-17-16,-1 0-14 0,-3 2-3 16,-3 8-2-16,1 1-4 0,-4 2-7 15,0 3 2-15,-4 0-4 0,-3 0 2 16,-4-1 1-16,-1 1-2 0,0-3 0 16,2-1-1-16,2-2 0 0,4 0 0 15,4-5 0-15,0 0-1 0,5-1-2 16,3-3 3-16,6 0 0 0,0 0 0 0,2-1 0 15,-3 1 2-15,-3 0-2 0,1 3 0 16,-7 0 0-16,-2 1 3 0,0 0 0 16,-2 2-2-16,0 1 2 0,-1 2 1 15,-3 3 0-15,-7-3-2 0,-1 2 1 16,-1-2-1-16,-2-1-1 0,0-2-1 16,0-1 0-16,4-2-13 15,4-1-15-15,-1-2-19 0,3-1-19 0,2-5-21 16,3-11-35-16,0-2-139 0</inkml:trace>
  <inkml:trace contextRef="#ctx0" brushRef="#br1" timeOffset="198298.89">17204 17841 455 0,'0'0'91'0,"0"0"-64"15,50-49 19-15,-31 48 11 0,2 3-13 16,6 9-5-16,0 5-5 0,1 6-13 15,2 6-5-15,-7 3 3 0,-2 4-2 16,-7 2-5-16,-6 3-5 0,-4 5 0 16,-4 2-4-16,0 1 1 0,-4-3-1 15,-1-2 0-15,-5-4 1 0,-1-8-3 16,2-5-1-16,-5-2 1 0,0-1 0 16,-2 2 0-16,-4 0 0 0,2-1-1 15,-3-5 1-15,-2-2-1 0,6-5 1 16,1-2-1-16,6-4 1 15,0-2-1-15,6-4-3 0,-1 0-8 0,1-2-8 16,0-5-25-16,3 0-32 0,-2-13-30 0,2-1-106 16</inkml:trace>
  <inkml:trace contextRef="#ctx0" brushRef="#br1" timeOffset="198794.84">18203 18345 207 0,'0'0'181'0,"0"0"-104"15,0 0-36-15,0 0 25 0,0 0-14 16,0 0-15-16,0 0 10 0,0 0-2 16,17 19 0-16,1-15-12 0,9 1-9 15,3-1-3-15,4 0 2 0,3-1-5 16,-1-2-5-16,-1-1 0 0,-5 0-1 16,-6 0 1-16,-4 0-5 0,-7 0-3 15,-5-1-1-15,-5 1-3 0,-2-1 0 16,-1-1-1-16,0 2 0 0,0 0-8 15,0-1-24-15,1 0-12 0,5-2-27 16,9-10-66-16,2-2-110 0</inkml:trace>
  <inkml:trace contextRef="#ctx0" brushRef="#br1" timeOffset="199334.87">18923 18143 190 0,'0'0'345'0,"0"0"-316"0,0 0 21 16,0 0 10-16,0 0-32 0,0 0-8 16,-59 4-5-16,46 14-4 0,2 5 3 15,0 4 8-15,2 4-1 0,3 0-6 16,4-3 1-16,2-3-2 0,0-3-3 16,0-1-6-16,2 1 1 0,6 2-3 15,0-3-2-15,6-2 0 0,-2-6 1 16,4-1 1-16,1-5-3 0,4-1 2 15,2-4 1-15,3-2 1 0,-1 0-4 0,4-5 1 16,1-4 1-16,0-3 0 0,-1-2-2 16,-2-4 0-16,0 0 0 0,-2-5 2 15,1-6-2-15,-7-2 1 0,-2-3 2 16,-8 1 0-16,-8-2-2 0,-1-2 0 16,-9-3 1-16,-7 2-2 0,-1 3 1 15,-5 6-1-15,-5 11 0 0,3 8 0 16,-2 5 1-16,-2 5-1 0,2 4 1 0,-1 6-1 15,4 5-1-15,4 6 1 16,5 1 1-16,6 6-1 0,8 4-1 0,8 1 1 16,11 2 3-16,6-2-1 15,6 1-1-15,-3-6-1 0,-2-5 2 16,-4 0-2-16,-5-2-1 0,-1 4 1 16,1 4 2-16,-5-2-2 0,-7-5-1 15,-3-2 1-15,-2-5 2 0,0 6-2 16,-4 3 1-16,-6 3-1 0,-5 4 0 0,-4-2 0 15,-2-3-1-15,-7 0 1 0,0-5 0 16,-1-2 0-16,-1-6 0 0,2-2 0 16,6-4 0-16,2-4 0 0,2-3-2 15,6 0-16-15,3-6-18 0,6-5-49 16,18-32-38-16,12-4-167 0</inkml:trace>
  <inkml:trace contextRef="#ctx0" brushRef="#br1" timeOffset="199800.67">20031 18006 175 0,'0'0'214'0,"0"0"-195"15,0 0-12-15,0 0 33 0,0 0-4 16,-67-7-2-16,45 17 5 0,0 7-7 0,-2 4-5 15,-2 6-2-15,-1 7 2 16,5 5 3-16,0 4-4 0,1 2-5 16,7-4 0-16,3-9 4 0,2 3-1 0,5 0-9 15,2 4 3-15,1 0-4 0,1-7 0 16,1-6-4-16,4-8-2 0,2 6-1 16,1 3-2-16,3 3-4 0,2 3-1 15,0-5 3-15,2-1-2 0,2-6 0 16,2-2-1-16,1-4 1 0,1-5-1 15,-2-3-2-15,4-4-20 0,1-3-24 16,2-3-28-16,-1-5-25 0,28-30-42 16,-3-3-98-16</inkml:trace>
  <inkml:trace contextRef="#ctx0" brushRef="#br1" timeOffset="200100.08">20225 18283 331 0,'0'0'145'16,"0"0"-108"-16,0 0-14 0,53-51 40 15,-30 46-13-15,2 2-6 0,3 2-7 16,0 1-6-16,-3 0-2 0,-4 6-3 16,-6 3-9-16,-6 1-10 0,-6 2-3 15,-3 5-3-15,-9 3-1 0,-5-1 0 16,1-2 3-16,-5 0-1 0,-1 1-2 16,-6 1 0-16,-1 3 0 0,-2-4 1 15,3-3 0-15,4-1-1 16,4-5 1-16,9-3 2 0,3-4 2 0,5 1 0 15,0-3 4-15,8 0 4 0,7-3-2 16,4-1-6-16,9-4-4 16,2 3-1-16,2-3 0 0,-1 2-4 0,-3 1-18 15,-3-1-9-15,-5 1-19 0,-2 0-20 0,-3 0-16 16,-1-1-36-16,4-3-33 0,-2-2 36 16</inkml:trace>
  <inkml:trace contextRef="#ctx0" brushRef="#br1" timeOffset="200331.42">20651 18246 249 0,'0'0'109'0,"12"-51"-63"16,-9 34 25-16,-1 2 9 0,-1 5-18 16,0 4-12-16,-1 3 2 0,0 2-12 15,0 1-1-15,0 4-17 16,-2 5-11-16,-2 9-8 0,-2 6 7 0,-2 4 14 16,0 4 4-16,0 0-6 0,3-3-3 15,-2-6 2-15,-1 2 0 0,1-2-9 16,-3 6 3-16,-2 1-3 0,-1 0-7 15,3-6-5-15,-1-5 0 0,3-5 0 0,2-5 0 16,-2 4 0-16,-1 0 0 0,1 1 0 16,-1 2-11-16,3-4-29 0,0-2-28 15,3-4-32-15,11-6-47 0,5-3-102 16</inkml:trace>
  <inkml:trace contextRef="#ctx0" brushRef="#br1" timeOffset="200683.25">20823 18311 481 0,'0'0'67'0,"0"0"-50"16,0 0 45-16,0 0 9 0,52-18-18 0,-47 18-10 16,0 0-12-16,-4 6-17 0,-1 1-8 15,0 7-1-15,-5-1-3 0,0-1 2 16,-5 1 0-16,-3 0-3 0,1 1 0 0,-1-1 1 15,2-1-1-15,6-4-1 0,3 0 0 16,2-4 1-16,7 1 2 16,5 0-2-16,4-1 1 0,3 2 2 0,2 0-3 15,-1 1 0-15,-3-1 0 0,-4-1 3 16,-5 1-1-16,-6 2-2 0,-2-1-1 16,-1 3 1-16,-8 0 2 0,-2-1-2 15,-1 0 1-15,2-2 0 16,-1-3-1-16,-1 3 0 0,-4-2-1 0,2 0 1 0,-2 3-1 15,3-4-1-15,5-1 0 16,0 0 0-16,4-3-26 0,4 0-33 16,1-3-31-16,16-15-38 0,1-3-138 0</inkml:trace>
  <inkml:trace contextRef="#ctx0" brushRef="#br1" timeOffset="200953.27">20975 18067 322 0,'0'0'203'16,"0"0"-188"-16,0 0-2 0,63-38 35 0,-42 50-9 16,0 8 2-16,4 7-4 0,0 4-5 15,-3 6-4-15,-4-1 9 0,-3 3-16 16,-5-3 1-16,-5-6-7 0,-4-4-1 16,-1 1-3-16,-4 1 1 0,-4 4 0 15,-3 0-5-15,-2-2-4 0,1-8 0 0,2-3 2 16,-6 3-4-16,-1 4 1 0,0 1 2 15,-2 5-3-15,2-5-1 0,0-3-1 16,4-5 1-16,3-3 0 16,3-5-1-16,-1-2-28 0,4-7-19 0,0-2-46 15,-1-19-43-15,1-13-167 16</inkml:trace>
  <inkml:trace contextRef="#ctx0" brushRef="#br1" timeOffset="209615.52">7118 6490 246 0,'0'0'33'0,"0"0"23"15,0 0-1-15,0 0-9 0,0 0-6 16,0 0-16-16,65-34-10 0,-29 24 1 15,9 2 1-15,8-3 4 0,5 1-3 16,9 2-2-16,3-4 4 0,11 4-3 16,7-4-3-16,10 1 3 0,7-1 8 0,9 1-11 15,7 0-7-15,8-1-5 0,11-1-1 16,14 1 0-16,7 0 3 0,8 2 10 16,3 2-7-16,0 0-1 0,1 3-5 15,-6-1-4 1,-5 1 4-16,-12 0 5 0,-6 0 7 0,-12-1 9 15,-8-1-5-15,-9-1 7 0,-14 1-5 16,-9 0 3-16,-13-1-7 0,-11-2-6 0,-13 2-8 16,-7-3 1-16,-13 2-1 0,-12 2 1 15,-12 2-1-15,-9-3 2 16,-6 1-2-16,-15 0-3 0,-14-1-37 0,-17 3-35 16,-15 4-27-16,-18 1-56 0,-13-2-66 15</inkml:trace>
  <inkml:trace contextRef="#ctx0" brushRef="#br1" timeOffset="210040.91">6679 6426 130 0,'0'0'178'0,"0"0"-174"16,0 0-3-16,0 0 5 0,0 0 5 0,78 17 5 15,-24-17 29-15,11 0 0 16,13 0-5-16,9 0-11 0,8-2 1 16,11 2 5-16,10-3-11 0,11-1-4 15,11 0-3-15,8-2-2 0,8 2 2 16,8 0 2-16,8-1 0 0,11 0 6 15,6-4-14-15,6 3 0 0,5 0-6 0,2-2 4 16,4-1-1-16,-2 1-5 0,-1-2 9 16,-4 1 3-16,-4-2-4 0,-9-1-10 15,-15 4 5-15,-10-2 4 0,-18 2-2 16,-14 0-5-16,-20-3 0 16,-17 1-3-16,-21 0 5 0,-20-1-3 0,-18 3 0 15,-15-1 0-15,-14 1 0 0,-3-3 1 16,-18-2-3-16,-12-1-25 0,-16 3-33 15,-17 3-21-15,-10 2-32 0,-14-1-111 16,10 0-112-16</inkml:trace>
  <inkml:trace contextRef="#ctx0" brushRef="#br1" timeOffset="211996.58">7835 6664 229 0,'0'0'70'0,"0"0"-28"16,0 0-20-16,0 0 11 0,0 0 21 15,-13-52-6-15,13 52-7 0,-1 0-12 16,1 0-3-16,0 0-6 0,0 1-9 16,0 7-5-16,0 5-4 0,1 7 0 0,1 9 26 15,2 2 8-15,1 6-9 16,-2 0-6-16,2-2-6 0,0 3 4 15,-1-2-3-15,-1 1-4 0,1-3 0 0,-3-1-3 16,0-5-2-16,-1-3-3 0,0-4-3 16,0-6 0-16,0-1-1 0,0-4 0 15,-1 0 1-15,0-1-1 0,1-6 0 16,0 1-1-16,0-3-19 0,0-1-34 16,0 0-15-16,0-3-30 0,0-6-62 15,0-3-89-15</inkml:trace>
  <inkml:trace contextRef="#ctx0" brushRef="#br1" timeOffset="212262.54">7805 6665 399 0,'0'0'48'0,"31"-61"3"16,-10 46 12-16,4 4-6 0,0 4-15 15,5 3-7-15,2 2-11 0,4 2-8 0,-5 2 1 16,-3 2 3-16,-7 3 1 0,-6 1-6 15,-3 4-5-15,-5-1-3 16,-4 6-7-16,-3 2 4 0,-5 1-3 0,-8 6 1 16,-8 0 0-16,-1 2 2 0,-5-2-3 15,-1-2 0-15,3-5 0 0,0-5 0 16,6-2 1 0,3-3-2-16,2-6-1 0,8-1-6 0,1-2-14 0,5-1-17 15,0-3-7-15,7-9-29 0,8-5-62 16,2 1-109-16</inkml:trace>
  <inkml:trace contextRef="#ctx0" brushRef="#br1" timeOffset="212536.16">8650 6529 475 0,'0'0'42'0,"0"0"-22"0,0 0 37 16,0 0-1-16,0 0-30 0,-72-38-17 15,41 42-1-15,-4 7-3 0,-1 5 0 0,3 3 4 16,2 7-1-16,3 7 3 0,4 5 1 16,2 7-1-1,4 6 2-15,7 8 2 0,4 4 5 0,6 1-1 0,4 2-1 16,7-4-5-16,8-3-4 16,3-4-2-16,4-5-1 0,1-4-4 0,4-5 0 15,-1-7 1-15,0-13-1 0,-1-1 0 16,2-12-2-16,0-4 2 0,3-2-2 15,-1-5-8-15,-2-8-43 0,-1-5-42 16,-6-6-50-16,-3 3-189 0</inkml:trace>
  <inkml:trace contextRef="#ctx0" brushRef="#br1" timeOffset="212795.57">8772 6676 373 0,'0'0'118'0,"0"0"-84"16,0 0-17-16,0 0 18 0,0 0 1 16,0 0 8-16,0 0-2 0,65 65-8 15,-42-42 4-15,0 2-5 0,2-2-15 16,2 3-6-16,-1-3 1 0,1 2-5 0,-3-1-2 16,0 0-2-16,-5-5-4 0,-3-1 1 15,-5-1 1-15,-3-5-2 0,-3-2 0 16,-2-3-3-16,-1-3-46 15,3 0-32-15,-3-4-22 0,1-8-61 16,3 0-63-16</inkml:trace>
  <inkml:trace contextRef="#ctx0" brushRef="#br1" timeOffset="213022.27">9072 6641 396 0,'0'0'50'16,"0"0"-9"-16,0 0 27 0,0 0-17 15,0 0-16-15,0 0-2 0,-56 41 3 0,34-16-9 16,-1 2-3-16,-2 0 4 16,1 2-8-16,0-1-7 0,1 0-3 15,-2-1 0-15,2 3-5 0,-1-2-1 16,2 0-3-16,1-3 2 0,7-3-2 16,5-1-1-16,2-3 0 0,7 0-11 15,4-6-37-15,13-3-19 0,10-5-23 0,10-6-64 16,1-5-85-1</inkml:trace>
  <inkml:trace contextRef="#ctx0" brushRef="#br1" timeOffset="213288.29">9251 6901 528 0,'0'0'35'15,"0"0"-2"-15,0 0 15 0,0 0 20 16,0 0-30-16,0 0-9 0,0 0-10 15,53-34-8-15,-34 30 0 0,1 1-4 0,4 0 3 16,-3 2-2-16,-2 1 1 0,0-3-1 16,1 2-1-16,-3 1 3 0,-1 0-3 15,-2 0 0-15,-2 0 1 0,-5 0-2 16,-4-1-1-16,-3-1-1 16,0 2 1-16,0 0-1 0,0 0-1 15,0 0 1-15,0-2-3 0,-3 1 2 16,-2 1-3-16,-3 0-6 0,-3 0-26 0,-3 0-26 15,0 0-28-15,0 1-20 0,0-1-70 16,4 0-197-16</inkml:trace>
  <inkml:trace contextRef="#ctx0" brushRef="#br1" timeOffset="-214699.47">9796 6674 205 0,'0'0'60'0,"0"0"-1"15,0 0-13-15,0 0 20 0,-10-51 0 16,11 44-6-16,5 0-18 0,4 1-10 0,6-2-13 16,2 2 0-16,5 2 0 0,2 0 1 15,3 2-3-15,-2 2 1 0,1 0-2 16,-4 2 0-16,-3 0-1 0,-6-1-1 15,-5 3-4-15,-6 1-7 0,-1 4-3 16,-2 0 0-16,-2 6 0 0,-7 3 3 16,-5-1-3-16,-1 3 1 0,-3-2 0 15,-2-3-1-15,3 0-2 0,5-5-5 16,5-3 1-16,4-2 3 0,3-4 2 16,0-1 0-16,0 0 1 0,2 0 2 15,5-1-2-15,4-2 1 0,10 2-1 16,1 1 1-16,3 1-1 0,-2 7 0 15,-3 0 1-15,-1 3 1 0,-2 3 1 16,-4-1 1-16,-2 3 1 0,-7 2-2 16,-4 0 0-16,-3 0-1 0,-9 3 1 15,-6-4 0-15,1 1-2 0,-7-4 2 16,-2-2-2-16,0-1 1 0,1-4-2 16,1 0 3-16,3-7-3 0,5 0 2 15,3 0 0-15,3-3 0 0,1-1 0 16,1-1 2-16,1 1-2 0,2 0-1 0,2 1-1 15,1 3-3-15,2 0-33 0,-4 0-36 16,-2 4-32-16,-1 2-88 0,-3 0-50 16</inkml:trace>
  <inkml:trace contextRef="#ctx0" brushRef="#br1" timeOffset="-214231.98">8620 7185 142 0,'0'0'170'0,"0"0"-132"15,0 0 17-15,0 0 11 16,0 0-9-16,0 0-7 0,0 0-7 16,0 0-17-16,-40-6-10 0,44 6-7 0,6 0 1 15,6 0 1-15,5 0-6 0,9 0 6 16,5 0 1-16,8 0 2 0,2-2 0 16,7-1 0-16,5 1-3 0,8-2-3 0,6-2-3 15,6-2 2-15,2 0 0 16,4 0-1-16,-1-2 0 0,0-1-1 15,-4 1 0-15,-3 1 0 0,-6 1-2 0,-4 2 2 16,-12-2-1-16,-6 0 1 16,-11 1-4-16,-7 2 0 0,-9-2 0 0,-6 2 3 15,-3-1 0-15,-5 4 1 16,-4 0 1-16,-1 2-1 0,0-1-1 0,-1 1 0 16,0 0-1-16,-1 0-3 0,-3 0-2 15,-7 0-21-15,-4 2-21 0,-7 8-25 16,-5-2-3-16,-1 2-29 0,-1 1-103 15</inkml:trace>
  <inkml:trace contextRef="#ctx0" brushRef="#br1" timeOffset="-212348.61">9268 7317 182 0,'0'0'105'0,"0"0"-46"0,0 0 2 15,0 0 4-15,5-26-5 0,-4 21-11 16,2-2-11-16,0 3-10 0,3-1-1 15,-1-2-2-15,3 1 0 0,1 0-5 16,5 2-4-16,1-2 1 0,2 3-2 16,1 3-1-16,2-2-2 0,-1 2-3 15,-1 5-2-15,-2 0 1 0,-4 5-2 16,-4-1-3-16,-2 4-2 0,-4 0 0 16,-2 2-1-16,-4 4 0 0,-5-4 1 15,-1 1 0-15,-3 0 0 0,0-3-1 16,2-2-1-16,0-1-1 0,2-5-2 15,4 0 4-15,2-4 0 0,3 0 0 16,0-1 1-16,0 0 0 0,0 0 2 0,0-1 1 16,4-3 0-16,2-2-3 15,4 0 0-15,4 2-1 0,0 3 0 16,6 1-1-16,-2 1 0 0,-1 4 1 16,-2 1 1-16,-3 1-1 0,-3 2 1 15,0 0-1-15,-5 2 0 0,-3 2-1 0,-1-2 1 16,0 2 0-16,-7-2-1 0,-2 1 1 15,2-2 0-15,-3-2 0 0,-2 0 1 16,2-2-1-16,0-3 1 0,-2-2-1 16,5 0 1-16,-1-1 1 0,-1 0-2 15,2 0 3-15,-1 0 2 16,1 0 1-16,-2-1-1 0,1 0-2 0,1-2-1 16,0 2-2-16,0 1 0 0,2 0 0 15,0 0 0-15,2 0-7 0,1 0-19 0,1 0-24 16,1 0-19-16,0 0-18 0,6-5-67 15,1-4-119-15</inkml:trace>
  <inkml:trace contextRef="#ctx0" brushRef="#br1" timeOffset="-211447.87">10587 6770 262 0,'0'0'50'0,"0"0"-16"0,0 0 24 16,0 0 8-16,0 0-5 0,0 0-15 0,-7-34-19 16,8 34-15-16,9 6-6 15,1 5-1-15,11 3 8 0,2 2 14 0,5 2 0 16,2-1-8-16,4 0-4 0,2-3-4 15,7-2 4-15,3-2 9 0,-3 2-6 16,-1-4-1-16,-8-2-7 0,-3 0-5 16,-5-5 0-16,-6 1 3 0,-6-2-1 15,-9 0-2-15,-1 0 0 0,-5 0-4 16,0 1 1-16,-2 1 0 0,-4 4-1 16,-5 4 0-16,-11 7 0 0,-9 2 1 15,-4 5 0-15,0 1-2 16,2 3 1-16,-3-2 0 0,-3 5-1 15,2-1 1-15,0-2-1 0,4 1 1 0,-1-4 0 16,4 1 0-16,2-5 1 0,3 0 0 16,5-5-1-16,4-4 3 0,4-1 0 15,5-5 0-15,3-2-2 0,2-1-2 16,1-2 0-16,1 0 0 0,0-1 1 16,0 2 0-16,0-2 0 0,-1 0 0 0,1 0 0 15,0 0 0-15,0 0 0 16,0 0 1-16,0 0-2 0,0 0-4 0,0 0-17 15,0 0-10-15,0 0-20 0,1 0-10 16,6 0-23-16,1 0-30 0,3-2-96 16</inkml:trace>
  <inkml:trace contextRef="#ctx0" brushRef="#br1" timeOffset="-205572.97">12100 6808 242 0,'-3'4'122'0,"2"-4"-46"15,0 0-6-15,1 0-2 0,0 0-25 16,0 0-15-16,0 0-1 0,0 0-6 0,3 0-5 16,2 2-5-16,8 1-2 0,3-2 12 15,4 1 11-15,4-2-2 16,0 0-4-16,5-5-6 0,-4 0-3 0,2-1-2 16,-6 1-2-16,0 1-4 0,-2-1-1 15,-7 4-4-15,0 0-1 0,-6-3-3 16,-3 4 0-16,-2 0 0 0,-1 0-2 15,1-1 1-15,1 1-29 0,1-3-23 16,4 0-36-16,5-2-15 0,2-3-58 16,1 2-96-16</inkml:trace>
  <inkml:trace contextRef="#ctx0" brushRef="#br1" timeOffset="-205251.58">12595 6593 297 0,'0'0'122'16,"0"0"-79"-16,0 0 18 16,0 0 17-16,0 0-19 0,0 0-6 0,0 0-15 15,0 0-15-15,0 0-7 0,22-23-3 16,-22 37-6-16,0 9 10 0,0 5 11 0,0 1-8 16,-1 3-1-16,0-2-6 15,1 0-3-15,-1-2-3 0,0 0-2 16,0-1-3-16,-1-3-2 0,0 1 1 0,0-2 1 15,-1-3-2-15,2 1 1 16,0-5 0-16,0-1 0 0,1-4-1 16,-1-4 1-16,1-1 0 0,0-3-1 0,0-2 0 15,0 1 0-15,-1-2 1 0,1 0-1 16,0 0 1-16,0 0 0 0,0 0-1 16,0-2-10-16,0 1-20 0,0-2-23 15,0-3-37-15,0-4-32 0,4 0-125 0</inkml:trace>
  <inkml:trace contextRef="#ctx0" brushRef="#br1" timeOffset="-203754.87">12939 6422 130 0,'0'0'22'0,"0"0"7"0,-9-55-4 16,6 41-4-16,1 3 6 0,-1 1-2 16,1 1-4-16,-4 2-1 0,4-2-2 15,0 4-1-15,1 0 7 0,-1 1 4 16,1 0 3-16,1 3-2 0,-1-2-4 16,1 3 1-16,0 0-2 0,0 0-3 15,0 0-7-15,1 0-3 0,6 3-8 0,7 3-3 16,5 4 5-16,9 6 7 15,1 0 7-15,1 4-7 0,0 5 1 16,1 2 2-16,0 1 2 0,-3 4-5 16,-1-1 4-16,-1 3-1 0,-6 1 1 0,-1 0 0 15,-2-2-7-15,-4 4-1 16,-3 1 1-16,-4 2 0 0,-6-1-3 16,0 1 0-16,-7 1-1 0,-3-3-1 15,-4 1 0-15,-5-2-1 0,-2-2 2 16,-3 2 0-16,2-4 1 0,-5-2-2 15,3-1 0-15,-4-2-1 0,-1-1 0 0,3-4 0 16,0-3 3-16,4-2 0 0,2-7-2 16,7-3-1-16,1-3-1 0,8-2-1 15,4-2 0-15,0-1 0 0,0-4 2 16,0-6-3-16,6-7-22 0,9-4-29 16,9-9-38-16,7-4-70 0,-2 0-270 15</inkml:trace>
  <inkml:trace contextRef="#ctx0" brushRef="#br1" timeOffset="-203350.59">13879 6833 355 0,'0'0'138'0,"0"0"-103"15,0 0-7-15,0 0 14 16,0 0-3-16,0 0-20 16,0 0-1-16,60-9 3 0,-33 9-1 0,2 0-6 15,5 0-4-15,0 1 0 0,0-1 0 0,1 0-2 16,-2 0-4-16,-3 0-2 0,-5 0 0 16,-7 0-2-16,-5 2 0 0,-5 1-3 15,-5 0 1-15,-2 4-35 16,-1-1-26-16,-1 1-20 0,-5 3-42 0,-3-3-57 15,-3 0-98-15</inkml:trace>
  <inkml:trace contextRef="#ctx0" brushRef="#br1" timeOffset="-203178.51">13833 7013 349 0,'0'0'54'16,"0"0"-9"-16,0 0 7 0,0 0-17 15,0 0-9-15,0 0 7 0,0 0-4 0,74 34-1 16,-32-34 3-16,4 0-4 0,1-4-4 15,-1 0-4-15,-6 0-3 0,-11 1-9 16,-5 0-5-16,-4 2-2 0,-2 1 0 16,-3-1-33-16,1 0-30 0,-2-5-64 15,-5-1-180-15</inkml:trace>
  <inkml:trace contextRef="#ctx0" brushRef="#br1" timeOffset="-202303.95">15315 6657 168 0,'0'0'116'0,"0"0"-63"16,0 0-11-16,-11-57 11 0,3 45-2 15,-2 2-4-15,-2 3-16 0,2 1-15 16,-2 3-5-16,1 3 2 15,0 0-1-15,-3 3-2 0,0 5-1 16,-4 8-1-16,-1 7 1 0,1 6 3 0,-1 9 1 16,0 6 3-16,3 3 6 0,3 0-5 15,5-3-4-15,4-2-5 16,4-4-3-16,4-5-5 0,6-3 2 0,3-3 1 16,6-8-1-16,6-3 0 0,2-4-1 15,10-6-1-15,2-5 2 0,6-1 1 16,1-9-1-16,-2-6 1 0,1 0 1 15,-6-3 0-15,-5-4-1 0,-4 0 3 0,-4-6-3 16,-7 0 1-16,-6-1-1 0,-6-4-1 16,-4 0 2-16,-3-3-2 15,-7-1 1-15,-7-2-2 0,-4 0 0 0,-7 4 0 16,-1 4-1-16,-3 8 0 0,-1 8-2 16,4 5 2-16,-2 8-2 15,-1 2 1-15,3 2-1 0,0 7 2 0,4 0 0 16,7 5 0-16,6 2 0 0,7 3 0 15,4 5 0-15,12 2 0 0,12 4 0 16,8 6 0-16,11-2 1 0,2 3 2 16,2 2 0-16,-8-1 1 0,-9-1 2 15,-10 1-2-15,-12-3 0 0,-8 1-1 16,-5 1-1-16,-10-2 0 0,-7 1 1 16,-7-3-2-16,-4-2 1 0,-4-4 0 15,-4-4 0-15,-2-5 0 0,1-4 0 16,5-2-2-16,2-5 1 0,6-1 1 15,7-5-1-15,6-1-1 0,8-1-1 16,6-8-15-16,6-3-13 0,11-5-33 0,9-2-42 16,11-4-37-16,0 0-99 0</inkml:trace>
  <inkml:trace contextRef="#ctx0" brushRef="#br1" timeOffset="-202004.59">16028 6486 132 0,'0'0'301'0,"0"0"-278"16,0 0 0-16,0 0 34 0,0 0 11 0,0 0-25 16,0 0-29-16,0 0-5 15,-63-2 3-15,37 30 10 0,2 4 5 0,1 3-3 16,3 4-3-16,4 3 6 0,2-2-5 15,4 3-5-15,2-1 0 0,4-3-7 16,4-1-4-16,0-4-1 0,8-3-1 16,2-2-1-16,7-2 1 15,2-6-3-15,9-1 2 0,2-6-3 16,5-5 3-16,6-3-3 0,0-6 0 16,-2 0-27-16,1-9-28 0,-5-2-39 0,-2-4-38 15,-7 1-148-15</inkml:trace>
  <inkml:trace contextRef="#ctx0" brushRef="#br1" timeOffset="-201826.31">16083 6840 226 0,'0'0'303'0,"0"0"-280"0,0 0 21 16,0 0 23-16,0 0-27 0,0 0-21 0,72-36-9 15,-29 25-2-15,6 1-5 0,-5 1-3 16,-2 2-1-16,-5 1 1 0,-3 1-44 15,-3 0-30-15,-2-4-47 0,-7 3-89 16</inkml:trace>
  <inkml:trace contextRef="#ctx0" brushRef="#br1" timeOffset="-201638.61">16495 6621 448 0,'0'0'29'0,"0"0"13"0,-1-50 21 0,1 46-6 15,2 2-6-15,-1 0-7 0,0 2-14 16,3 2-9-16,3 5-10 0,1 9-7 15,5 6 4-15,-2 6 16 0,-4 2-1 16,-3 2-4-16,0-2-8 16,0 1 0-16,-4-2-5 0,3 2-5 15,-1-3 0-15,2-2 0 0,2-1-1 0,-3-7-14 16,1-1-34-16,-1-7-45 16,-1-3-23-16,2-6-97 0,-2-1-182 0</inkml:trace>
  <inkml:trace contextRef="#ctx0" brushRef="#br1" timeOffset="-201408.57">16658 6456 421 0,'0'0'17'0,"0"0"25"0,73-25 17 0,-40 39-6 16,2 5-8-16,1 5 4 15,-6 3-15-15,-5 2 5 0,-6 4-2 0,-3 0-2 16,-3 2-15-16,-8 2-2 0,-2-2-4 15,-3 4-9-15,-6 0 0 16,-8-1-1-16,-9 1-1 0,-6-2-2 0,-6-4 0 16,-6-3-1-16,3-4-11 0,1-3-17 15,2-6-12-15,8-3-21 0,7-6-5 16,6-8-42-16,13 0-117 0</inkml:trace>
  <inkml:trace contextRef="#ctx0" brushRef="#br1" timeOffset="-201079.29">17741 6639 413 0,'0'0'123'0,"0"0"-107"0,62 2 17 16,-33-4 13-16,0-1-12 0,8 2-9 15,3-2-10-15,2 0-4 0,-4 2-8 0,-5 0-2 16,-3-1 0-16,-4 2-1 0,-4 1-13 15,-5 2-39-15,-6 4-37 16,-2 1-108-16,-6-2-145 0</inkml:trace>
  <inkml:trace contextRef="#ctx0" brushRef="#br1" timeOffset="-200910.79">17767 6925 386 0,'0'0'51'0,"0"0"-17"15,50 25 17-15,-21-25 9 0,7-1-18 16,5-5-6-16,4-1-7 0,-1 2-16 16,-6-4-10-16,-4 5-2 0,-6-1 2 15,-4 1-3-15,-1 1-31 0,0 0-36 16,-5-1-75-16,-4 0-146 0</inkml:trace>
  <inkml:trace contextRef="#ctx0" brushRef="#br1" timeOffset="-199879.18">19112 6689 306 0,'0'0'117'0,"0"0"-77"15,0 0-2-15,0 0 22 0,0 0 1 16,0 0-30-16,-4-32-16 0,4 43-10 0,0 5-2 15,4 9 12-15,0 4 14 0,2 4-4 16,-2 2-2-16,-1-2 3 0,-1-1-11 16,0-2-5-16,-2-2 0 0,0-1-2 15,0-4-4-15,-2 0-2 0,0-3 0 16,0-1-2-16,2 0 0 0,0-5-32 16,5-3-35-16,8-5-26 0,3-4-65 15,2-2-112-15</inkml:trace>
  <inkml:trace contextRef="#ctx0" brushRef="#br1" timeOffset="-199718.96">19239 6951 429 0,'0'0'36'16,"0"0"21"-16,0 0 9 16,0 0-23-16,0 0-21 0,65-36-7 15,-24 25-6-15,9 2-5 0,7 0-2 16,-2 0-2-16,1 3-18 0,1-1-53 15,-6-1-78-15,-8 1-91 0</inkml:trace>
  <inkml:trace contextRef="#ctx0" brushRef="#br1" timeOffset="-199251.5">19958 6689 389 0,'0'0'51'0,"-5"-57"-18"0,4 38 9 0,-1 6 23 16,-2 4-13-16,0 7-10 15,-2 2-4-15,-3 3-14 0,-4 11-16 16,-13 9-6-16,-7 11-2 0,-2 6 5 16,1 4 3-16,8 2 2 0,7 0-1 0,9-1 2 15,6-4-3-15,4-3-3 0,11-4-1 16,3-9-3-16,5-3 1 0,4-8-2 16,5-6 0-16,4-6 3 0,4-2-1 15,1-7 0-15,3-8-1 0,-3-3 1 16,-1-3-1-16,-6-3 0 0,-2-2 3 15,-7 0-4-15,-4-2 2 0,-5 0-1 16,-8-1 0-16,-3-2 1 0,-3-2 0 16,-9 0-1-16,-6 1-1 0,-5 3-1 15,-4 4-1-15,-3 4-2 0,-3 8 0 16,1 7 2-16,-2 5 2 0,1 1-2 16,2 9 2-16,8 1-1 0,7 5 1 15,7 2 0-15,11 5 1 0,14 3 0 16,10 6 1-16,10 2 1 0,10 3-1 15,2 1 3-15,2 1-1 0,-6 1 0 16,-8-5 4-16,-10 2 6 0,-10-4-5 16,-12 0 0-16,-5 3-3 0,-14-2-1 0,-8-1-4 15,-7-1 1-15,-6-6-1 0,-3-3 0 16,-5-3-1-16,4-6-4 0,7-5-11 16,6-4-2-16,14-4-7 15,8 0-19-15,9-7-24 0,12-8-46 0,7 0-169 16</inkml:trace>
  <inkml:trace contextRef="#ctx0" brushRef="#br1" timeOffset="-199042.15">20522 6781 433 0,'0'0'159'0,"0"0"-129"15,0 0-6-15,0 0 19 0,0 0-21 0,0 0-7 16,0 0 25-16,0 0 4 0,27 71-15 15,-27-49-9-15,1 0-6 0,-1-1-4 16,0 0-5-16,-2 0-2 0,0-1-3 16,1-4 1-16,1 0-2 0,0-3-27 15,2-3-34-15,4-6-23 0,5-4-34 16,1-2-119-16</inkml:trace>
  <inkml:trace contextRef="#ctx0" brushRef="#br1" timeOffset="-198836.46">20707 6695 330 0,'0'0'85'0,"0"0"-45"0,57-12 5 15,-34 22 25-15,2 4-23 0,-1 1-8 16,-2 5 7-16,-1 1-11 0,-6 0-6 0,-2 3-1 16,-7 1-5-16,-2 2-7 0,-3-1-7 15,-2 0-5-15,-7 0-1 16,-7-2-2-16,-2 0-1 0,-10-4-7 15,-4 0-30-15,-5-4-26 0,-2-2-28 0,-3-4-52 16,7-5-69-16</inkml:trace>
  <inkml:trace contextRef="#ctx0" brushRef="#br1" timeOffset="-198613.08">20379 6644 294 0,'0'0'156'0,"0"0"-141"0,0 0-3 16,0 0 44-16,-43 78 20 16,34-40-22-16,1 1 5 0,5 0-22 15,2-5 1-15,1 0-4 0,8 1-9 16,4-4-8-16,6-1-8 0,5-1-6 16,2-6-1-16,5 0-2 0,3-5-7 15,3-3-42-15,0-7-61 16,-5-2-99-16</inkml:trace>
  <inkml:trace contextRef="#ctx0" brushRef="#br1" timeOffset="-196611.1">12451 6016 104 0,'0'0'69'0,"0"0"22"16,0 0-62-16,0 0-13 0,0 0 9 15,-17 52 11-15,20-32 13 0,7-3-11 0,5 5-15 16,3-5 10-16,9 0-5 0,7 0-2 16,9-7-3-16,10-2-6 0,11-7-9 15,13-1-1-15,5-1-2 16,2-7-3-16,2 1 1 0,-2-3-2 0,0 2 0 16,-4 4 1-16,1 4 0 15,-2 1-1-15,-1 10 1 0,-2 2 0 0,-3 3 0 16,-2 2 0-16,-4 2-1 0,-1-1 1 15,5 0-1-15,1-4 0 0,8-6 1 16,9 1 0-16,9-5-1 0,4-5 2 16,4 0-3-16,8-8-3 0,0 1-6 15,-3-2 1-15,-3 0 4 0,-4-2 4 16,-3 5 1-16,-1 1 0 16,-1 4 4-16,1 1 3 0,-4 2 1 0,-4 5 3 15,-4 2 6-15,-5-1-7 16,-5-1 0-16,1 0-3 0,2-2-1 0,2 0-4 15,5-3 0-15,7-2-3 0,2 0-4 16,2-4 4-16,-2-4-3 0,-6-2-14 0,-1 0 8 16,-10-2 7-16,-5 2 2 15,-2 0 0-15,-6 3 1 0,-4 5-1 0,-2-1 0 16,-3 3 6-16,-9 0 0 16,-6 3 1-16,1-1-2 0,-5-1-2 15,4 1-1-15,-1-2 0 0,3 0 0 16,7-3-1-16,6-3 1 0,1 0-1 0,4-5 0 15,3-2-1-15,2 3 0 16,-1-6-1-16,5 2-4 0,-3 0 4 0,0 2 0 16,-3 1 1-16,-2 0 1 0,0 4 0 15,-7 0-1-15,0 1 1 0,-9 5 2 16,-6-3-1-16,-6 3 1 0,-5 0-2 0,-1 0 1 16,-5 1-1-16,2 0 0 0,0 0-2 15,-6 0-1-15,-1 0-53 16,-6-5-59-16,-8-4-191 0</inkml:trace>
  <inkml:trace contextRef="#ctx0" brushRef="#br1" timeOffset="-190973.35">2706 10796 68 0,'0'0'1'0,"0"0"14"0,-12 51 0 15,9-42 36-15,1-1 48 0,0-5-38 0,0 1-20 16,1-1 6-16,1-1 10 0,0 0-8 16,0-2-8-16,0 0-3 0,1 0-9 15,2 0-4-15,3-4-7 0,5-3 1 16,1-6 3-16,3-2-10 16,-3-6-5-16,-1-1-5 0,-6-3 1 0,-5 1 1 15,0 0-1-15,-11 3 5 16,-1 4 6-16,-7 2 6 0,-3 7-6 0,-5 8-5 15,-7 3-6-15,-1 13 1 16,1 8-4-16,3 4 2 0,5 4 1 0,3 4-1 16,6 2 0-16,5-3 0 0,2 1 1 15,5 0 1-15,5-7 0 0,2 1 0 16,9-5 1-16,6-2 0 0,6-3-2 16,10-7-3-16,5-3 0 0,9-10 0 0,6-4-3 15,4-8-14-15,0-10-27 16,0 1-28-16,-6-6-78 0,-10 3-99 15</inkml:trace>
  <inkml:trace contextRef="#ctx0" brushRef="#br1" timeOffset="-190558.66">2744 10307 373 0,'-74'-8'6'0,"-2"15"-3"15,-3 12 22-15,-5 6 20 0,0 6-5 0,6 6-13 16,6 3 0-16,12 3-4 16,13 3 0-16,9 7-4 0,8 2 4 0,8 7-11 15,9 6-1-15,8 5 6 0,6 3-1 16,14 0-2-16,3 0-2 0,10-4-4 16,5-1-2-16,5-4 1 0,4-6-5 15,8-3 1-15,6-6-3 0,8-5 1 0,4-6 0 16,2-9 1-16,2-8-1 15,0-7-1-15,-1-10-3 0,-1-6 0 0,0-5-1 16,-5-9 2-16,-3-7-1 0,-5-6 3 16,-4-4-3-16,-3-5 3 15,-6-6 3-15,0-2-2 0,-4-6 1 0,-2-5 0 16,-2-7 1-16,-3-9-1 0,-4-8 2 16,-5-6 9-16,-5-7 7 0,-7-4 0 15,-6-1-2-15,-6 4-2 0,-11 11 3 16,-10 12-3-16,-10 12-1 0,-12 12-3 15,-11 11-5-15,-16 10-4 0,-16 11-3 16,-15 13-7-16,-15 9-9 0,-7 18-24 16,-6 7-29-16,4 8-25 0,3-4-79 15</inkml:trace>
  <inkml:trace contextRef="#ctx0" brushRef="#br1" timeOffset="-162349.34">1781 12767 303 0,'0'0'49'0,"-13"-61"20"0,9 48-9 16,1 2 16-16,-1 6-10 0,4 1-17 15,0 3-9-15,-1 1-7 16,1 0-1-16,-1 0-9 0,1 6-11 0,1 12-8 15,5 8-1-15,2 14 3 16,4 13 4-16,-3 6 8 0,4 6-2 0,-4-2-4 16,0-1 0-16,-3-1-1 0,-3-4-8 15,-1-2-3-15,-2-5 7 0,0-5 1 16,-2-9-6-16,-1-6-2 0,-1-3 2 16,1-9 0-16,0-6-2 0,0-5 0 15,1-1 0-15,1-6-9 0,-2-4-14 16,3-9-9-16,0-5-29 0,0-7-41 15,0-6-54-15,0-3-135 0</inkml:trace>
  <inkml:trace contextRef="#ctx0" brushRef="#br1" timeOffset="-162059.16">1761 12582 345 0,'0'0'188'0,"21"-65"-135"0,-5 52-12 16,0 3 10-16,4 4-13 0,2 5-16 15,7 1 0-15,5 6 0 0,1 9-6 16,1 1 1-16,-2 4 3 0,-3 5-8 16,-2 2-4-16,-9 4-3 0,-4 2 0 15,-5 4-2-15,-7 0 0 0,-4 2-3 16,-6 2 2-16,-10-1-2 0,-7-2 1 16,-5-3 1-16,-7-4-2 0,-5-5 2 15,-6-4-1-15,2-7 2 0,-2-2-1 16,6-7-2-16,7-5 0 0,7-1 0 15,10-1-2-15,5-4-3 0,8-2-14 0,3 0-11 16,4 0-30-16,15-5-15 16,4-5-75-16,8-2-84 0</inkml:trace>
  <inkml:trace contextRef="#ctx0" brushRef="#br1" timeOffset="-161581.48">3040 12265 331 0,'0'0'81'0,"0"0"-52"0,0 0-3 16,0 0 43-16,0 0-10 0,-25-51-25 0,18 51-11 16,-9 1-5-16,-1 9-13 0,-8 5-1 15,-2 7 1-15,-3 7 5 0,0 8-1 16,-3 8-2-16,0 11 2 16,-1 5 3-16,1 10-2 0,1 7 1 0,2 8 1 15,0 9-3-15,3 3 1 0,7 5 6 16,3 2-10-16,7 2 7 0,7-1-10 15,3-4-2-15,12-4 9 0,6-7-5 16,6-2-4-16,5-1-1 0,9-1 2 16,7-2 7-16,5-6 5 0,6-4 8 15,2-7-7-15,1-6-7 0,1-7-3 16,-4-9 4-16,-3-8 3 0,-6-7-2 16,-7-8-5-16,-8-7-2 15,-9-4-1-15,-10-5-1 0,-6-4-1 0,-7-3-5 16,0-5-8-16,-9-8-2 0,-1-5-18 15,-4-9-22-15,0-10-49 0,0-12-28 0,2-3-175 16</inkml:trace>
  <inkml:trace contextRef="#ctx0" brushRef="#br1" timeOffset="-160957.48">4638 12596 249 0,'0'0'70'0,"-10"-61"-22"16,9 47 8-16,1 7 5 0,-1 4 13 15,1 2-21-15,0 1-15 0,0 1-18 16,0 10-14-16,0 11-5 15,4 17 10-15,4 12 11 0,-2 13 10 0,4 11 4 16,-3 3 1-16,5 3-14 0,-8-6-6 16,-3-3-3-16,-1-5 3 15,-1-5-7-15,-1-6-1 0,-1-8-2 16,-2-6-2-16,2-6-2 0,2-8-2 16,1-5-1-16,0-5 0 0,0-5 1 0,0-7-1 15,0-4 0-15,1-2-14 0,3-1-19 16,3-9-15-16,3-9-31 0,0-6-23 15,6-6-80-15,-4-1-159 0</inkml:trace>
  <inkml:trace contextRef="#ctx0" brushRef="#br1" timeOffset="-160714.58">4886 12694 500 0,'0'0'67'16,"0"0"-40"-16,0 0 21 0,0 0 0 15,0 0-16-15,70 7 5 0,-36 13 5 16,2 3-7-16,6 5-7 0,-2 1-1 16,3 0 0-16,-2 0-7 0,2-1-8 15,-5-1 2-15,5-2-10 0,-5-3 1 16,-4-1-2-16,-4-3-1 0,-7-1-1 16,-5-4-1-16,-3-2-2 0,-3-2 1 15,-8-6-17-15,-1-1-16 0,-2-2-11 0,-1 0-15 16,0-7-21-16,-1-6-2 15,-2-6-52-15,0-6-68 0,-1-1-96 0</inkml:trace>
  <inkml:trace contextRef="#ctx0" brushRef="#br1" timeOffset="-160513.39">5438 12659 147 0,'-1'-62'84'0,"-1"41"-36"16,0 9 3-16,-3 2 43 0,4 6-11 16,-1 1-10-16,1 2-15 0,0 1-15 15,-2 7-14-15,-6 8-11 0,-6 10 7 16,-8 9 21-16,-3 6-11 0,-4 5-7 15,-8 0-9-15,-1-1-3 0,-1 1-2 16,-5-1-4-16,0 0 1 0,5-3-2 16,1-1-4-16,11-7-3 0,8-1-2 15,9-6-3-15,5 0 1 0,6-5 1 16,6-4-13-16,11-5-26 0,12-8-28 16,10-4-39-16,10-11-52 0,-1-6-134 15</inkml:trace>
  <inkml:trace contextRef="#ctx0" brushRef="#br1" timeOffset="-160316.78">5689 12991 458 0,'0'0'161'16,"0"0"-122"-16,0 0-2 0,0 0 38 16,0 0-13-16,0 0-33 0,66-20-7 15,-36 17-4-15,3 3-9 0,-5 0-2 16,-3 0 2-16,-1 5-3 0,-3 0-2 15,-4 1-4-15,-1 0 0 0,-2-1-3 0,0 0-22 16,-3-5-43-16,1 0-63 0,-1-9-148 16</inkml:trace>
  <inkml:trace contextRef="#ctx0" brushRef="#br1" timeOffset="-159808.5">6375 12727 476 0,'0'0'65'0,"0"0"-16"16,28-61 8-16,-13 47 12 0,7 2-24 16,4 2 4-16,5 4-16 15,1 4-6-15,0 2-4 0,0 2-2 16,-6 7-2-16,-2 1-3 0,-7 3-6 0,-8 3-6 16,-2 1-1-16,-6 4-3 0,-1 2-1 15,-10 4 1-15,-1 2 0 0,-5-1 0 16,-2 0 0-16,1-4-2 0,4-4-3 15,2-6-3-15,9-3 3 0,2-5 4 16,2 1-1-16,9 0 2 0,6 0 0 0,4 2 1 16,10-1 1-16,2 0-2 15,-2 1 1-15,-2 3 0 0,-7-1 3 16,-8 1 0-16,-8-1-2 0,-5 3 0 16,-2-1-1-16,-8 4 1 0,-6 1 1 15,-9-1-2-15,-4 1 1 0,-4-3-2 0,-4-1 0 16,-1-3 0-16,3 1 1 0,2-3-1 15,8-6-1-15,6-1-1 16,5-2-11-16,5-5-11 0,6-3-14 0,2-6-25 16,9-5-32-16,5-5-51 0,5 1-162 15</inkml:trace>
  <inkml:trace contextRef="#ctx0" brushRef="#br1" timeOffset="-159407.13">6928 12364 348 0,'0'0'117'16,"0"0"-73"-16,0 0 27 0,0 0-1 0,0 0-9 15,0 0-19-15,0 0 5 0,0 0-13 16,-1-39-6-16,1 39-6 0,0 0-8 15,0 3-5-15,0 7-6 0,4 11-3 16,3 7 4-16,2 13 6 0,3 6 3 16,0 6 4-16,-1 4 2 0,1 6-6 15,-3 1-4-15,-2 0-1 16,-4 2-2-16,-2-3 0 0,-1-3-4 0,0-3 1 16,-2-1 0-16,-2-2-3 0,-3-4-5 15,1-2 5-15,3-2 1 0,-4-8 3 16,0-2-4-16,-1-4 0 0,-1-6 0 15,2-4 0-15,-1-6 0 0,2-6 0 16,2-4 0-16,0-6 0 0,2 0 0 0,0-3 0 16,-1-9 0-16,0-5 0 0,1-7-9 15,3-5-38-15,8-8-29 0,8-7-70 16,4 3-122-16</inkml:trace>
  <inkml:trace contextRef="#ctx0" brushRef="#br1" timeOffset="-158859.95">7497 12339 450 0,'0'0'162'0,"0"0"-129"16,0 0-18-16,0 0 15 0,0 0 8 15,70 23-7-15,-35-1 6 0,5 3-3 16,8 1-9-16,1 1-2 0,3-3-1 15,5 1-6-15,0-3-3 16,3 1-2-16,3-2-1 0,-1-4-5 0,0 1-3 16,-4-3-2-16,-10-3 2 0,-9 0-1 15,-9-3 0-15,-10-2-1 0,-13-2 1 16,-6 0 0-16,-1-2-1 0,-2 2-3 16,-6 7 3-16,-10 1 1 0,-7 5 0 15,-6 2 1-15,-9 3-1 0,1 0 2 0,-4 3-3 16,0 4 2-16,2 0 1 0,0 6 1 15,0 3 0-15,0 2-1 0,0 1 4 16,-4 2 0-16,-3 2-5 0,-1-1 1 16,-2 0-1-16,7-5 3 0,0-2-4 15,9-4 1-15,6-4 1 0,10-7 0 16,4-6-3-16,9-2 1 0,1-8 2 16,4-4-3-16,1-3 0 0,1 0-4 15,9-4-8-15,8-10-7 16,12-4-18-16,8-6-22 0,10-6-73 0,0 3-108 15</inkml:trace>
  <inkml:trace contextRef="#ctx0" brushRef="#br1" timeOffset="-158378.52">9082 12659 431 0,'0'0'57'0,"0"0"-21"16,0 0 19-16,-51-35-9 15,32 35-13-15,-1 3 2 0,0 2-2 16,-1 6-6-16,-3 3-6 0,2 7 7 15,-3 7-9-15,3 9-2 0,-3 7 1 16,3 7 2-16,5 6-1 0,1 1 4 16,8 1-4-16,4-2 2 0,4-4-8 0,12-6-8 15,8-7 0-15,8-4-1 16,6-7-1-16,5-10-3 0,6-7-5 0,3-8 5 16,3-4 3-16,-2-11-3 15,0-5 0-15,-7-5 4 0,-8-5-3 0,-11-1 1 16,-11 1-1-16,-12-2 0 0,-5 3 2 15,-15-1-1-15,-5 5-1 0,-13 3 0 16,-7 7-1-16,-6 8-1 0,-6 3 1 16,0 7 0-16,-1 7 0 0,5 2 0 15,12 1 1-15,8 2-1 0,9-1 0 16,13-2-8-16,7 0-17 0,9-4-14 0,12-2-25 16,10-1-36-16,7-9-20 15,8-1-79-15,-3-9-116 0</inkml:trace>
  <inkml:trace contextRef="#ctx0" brushRef="#br1" timeOffset="-157976.57">9107 12032 337 0,'0'-54'114'0,"4"41"-51"15,5 4 9-15,4 2-8 0,5 2-21 0,7 4-13 16,14 1-8-16,8 4-1 16,10 11 7-16,7 8-8 15,3 7 0-15,4 9-5 0,2 6 2 16,-3 8-1-16,-4 7-1 0,-4 10-3 0,-7-1-1 16,-7 9-4-16,-13 3 0 0,-8 0-3 15,-13 3-2-15,-11-1-1 0,-10-1 3 16,-15-4-2-16,-11 0-1 0,-12-1 2 15,-5-3-3-15,-4-1 1 0,-5-4-2 0,0-2 2 16,-1-4 0-16,-3-6-1 0,3-3 0 16,1-4 5-16,2-4 7 0,5-6 0 15,3-4-7-15,4-6 1 0,3-5-2 16,9-7 0-16,5-8-3 0,11-4 1 16,5-6 0-16,5-2 0 0,4-11-2 15,2-3 0-15,1-3 0 0,1-7-15 16,7 1-21-16,3 0-24 0,-1-1-54 15,1 1-46-15,-1 4-191 0</inkml:trace>
  <inkml:trace contextRef="#ctx0" brushRef="#br1" timeOffset="-157340.96">1305 14997 353 0,'0'0'164'15,"0"0"-139"-15,0 0-3 0,0 0 12 16,0 0 6-16,0 0-13 0,0 0 13 16,63 19 1-16,-29-15-5 0,3-3-6 15,10-1-3-15,4 0-6 0,-1-3-4 16,-1-1-6-16,-4 0-5 0,-7-1-1 16,-2 2-1-16,-9 1-3 0,-5 0-1 15,-8 2 2-15,-4 0-2 16,-5 0-10-16,-5 4-26 0,-3 4-26 0,-7 3-21 15,-6 4-18-15,-4 1-46 0,-5-2-72 16</inkml:trace>
  <inkml:trace contextRef="#ctx0" brushRef="#br1" timeOffset="-157165.08">1271 15287 375 0,'0'0'85'0,"0"0"-65"15,0 0 4-15,0 0 37 0,58 26-14 0,-30-26-16 16,8 0 6-16,11 0-4 0,2 0-2 15,2-4 3-15,-3 0-2 0,-7 0-14 16,-6 1-12-16,-7-1-3 0,-2 2-1 16,-3-1-2-16,2 2-3 15,4 0-30-15,4-3-53 0,6-4-80 0,-3-2-182 16</inkml:trace>
  <inkml:trace contextRef="#ctx0" brushRef="#br1" timeOffset="-156641.52">2477 14964 116 0,'0'0'10'0,"0"0"157"0,0 0-134 16,0 0 20-16,0 0 21 15,0 0-12-15,0 0-8 0,0 0-19 0,-41-41-12 16,41 50-8-16,0 7 1 0,2 9 12 16,3 9 2-16,3 9 1 15,1 5 0-15,-1 4 5 0,1-2-11 0,-2-3-5 16,-2-1-6-16,-2-5-1 15,-2-1 1-15,-1-6-4 0,0-3-4 0,0-4-3 0,0-6-2 16,0-2 1-16,-1-6 0 16,0-3-2-16,0-2 0 0,1-5-4 15,-1 0-16-15,1-3-16 0,0 0-18 16,1-5-21-16,2-7-13 0,0-2-45 16,1-4-69-16</inkml:trace>
  <inkml:trace contextRef="#ctx0" brushRef="#br1" timeOffset="-156373.35">2420 14959 408 0,'-4'-62'47'0,"4"48"1"0,0 3 5 15,6 7 18-15,1 0-23 16,5-1-15-16,7 2-10 0,2 1-2 16,7 2-1-16,2 0 6 0,5 4-4 0,1 4-2 15,-3 2-1-15,-3 2-2 0,-10 2 0 0,-4 3-10 16,-9 0-4-16,-6 2-1 15,-2 5-2-15,-11-1 0 0,-7 7 3 16,-5-1-1-16,0-3-2 16,-2-2-3-16,-4-3 3 0,4-6 1 0,-1-3 0 15,6-1-1-15,2-6 1 0,6-2-1 16,5-2 0-16,4-1-7 16,4 0-12-16,0-2-11 0,8-7-16 0,7-2-31 15,11-6-58-15,1 1-156 0</inkml:trace>
  <inkml:trace contextRef="#ctx0" brushRef="#br1" timeOffset="-155955.25">3389 14791 137 0,'0'0'233'0,"0"0"-178"0,0 0-13 16,-51-27 20-16,32 27-5 16,-5 8-25-16,-3 9-6 0,-4 6-4 15,-2 9-5-15,-3 10 0 0,3 6-2 0,3 6 6 16,2 9-3-16,6 7 0 15,6 3 0-15,3 3-2 0,8 1-6 16,4-2-1-16,4-4-5 0,7-4 0 16,10-5 0-16,4-2-4 0,7-4 2 0,6-3 2 15,8-4-4-15,1-2 3 16,2-4 2-16,-4-5 0 0,-2-6-1 0,-6-5 4 16,-3-5-3-16,-8-6-3 0,-4-2 0 15,-6-3 0-15,-7-3-1 0,0-1 0 16,-7-4-1-16,-1-1-1 0,-2-2-14 15,-6-1-11-15,1-6-43 0,-5-11-55 0,7-2-149 16</inkml:trace>
  <inkml:trace contextRef="#ctx0" brushRef="#br1" timeOffset="-155391.22">4291 15034 207 0,'0'0'91'16,"0"0"-41"-16,-11-53 4 15,11 48 0-15,0 5 12 0,0 0-7 16,8 12-33-16,7 4-17 0,7 12 14 16,3 3 6-16,8 11 3 0,2 3 4 15,5-1-2-15,-2 1-4 0,0-3-1 0,-3-3-9 16,4 2-2-16,-4-2-6 15,-5-6 12-15,-5-2-15 16,-10-11-5-16,-4-5 0 0,-3-2-3 0,-6-5-1 16,-1-2 3-16,-1-2-3 0,-2-3-5 15,-5-1-11-15,-1 0-9 0,-1-7-13 16,-5-5-35-16,4-6-19 16,2-4-36-16,-1-1-92 0</inkml:trace>
  <inkml:trace contextRef="#ctx0" brushRef="#br1" timeOffset="-155123.57">4642 14982 229 0,'0'0'218'0,"0"0"-167"0,0 0 3 16,0 0 11-16,0 0-24 0,-53-13-14 16,32 27-4-16,0 5-1 0,-4 6-3 15,-1 3-3-15,2 5-3 0,-2 4 1 16,4 3-1-16,-3 2-3 0,3 2-2 15,-2-1-1-15,1-1 2 0,2-1-3 16,-2-4 2-16,3-2-2 16,4-5-1-16,3-5-2 0,2-7-1 0,5-6 0 15,1-3-2-15,4-3-4 0,0-3 4 0,1-1 0 16,0-2-2-16,0 0-10 16,3-5-7-16,6-4-9 0,2 1-18 15,3-5-20-15,3-1-32 0,1-5-82 16,-1 1-119-16</inkml:trace>
  <inkml:trace contextRef="#ctx0" brushRef="#br1" timeOffset="-154173.38">5074 14994 187 0,'0'0'134'0,"0"0"-95"0,0 0 20 0,0 0 6 16,0 0 3-16,0 0-19 15,0 0-9-15,-32-44-15 16,32 44-7-16,6 5-8 0,5 6-4 0,9 9 6 15,8 4 13-15,5 8 2 16,4 0 2-16,8 0-4 0,-5-4-8 0,2-4-6 16,-1 0 1-16,-2-5-5 0,-4 0-1 15,-4-2-2-15,-3-4-1 0,-2 1-1 0,-6-7-1 16,-3 0 0-16,-4-2-1 0,-5-4 0 16,-3 2 1-16,-5-3-1 0,0 0 1 15,0 1 2-15,-1-1 1 16,-3 0 0-16,-5 0-1 0,-4 0-1 15,-4 1-2-15,-3 4 0 0,-7 5 0 16,-3 5 0-16,1 5 0 0,-1 6 0 0,-3 3 0 16,1 7 0-16,-1 0 1 0,2 4 1 15,1-2 0-15,2-2 1 0,0 0 0 16,0-2 2-16,1-3-2 0,0-1 2 16,5-4-3-16,0-1-2 0,5-4 0 15,8-2 1-15,0-5-1 0,5-3 0 0,3-2 0 16,-2-5 1-16,2-1-1 0,0-3 0 15,1 0-1-15,0 0-1 16,0-6-4-16,5-5-3 0,1-3-10 16,4-2-17-16,6-3-41 0,0-4-27 15,4-5-68-15,-2 1-172 0</inkml:trace>
  <inkml:trace contextRef="#ctx0" brushRef="#br1" timeOffset="-149265.83">6289 14936 53 0,'0'0'1'16,"0"0"2"-16,0 0 62 0,14 15-62 0,-8-12 61 16,-2-3-18-16,-1 0-1 15,3 3-1-15,2-3 13 0,-3 1-4 0,2-1-7 16,-2 0-9-16,1-1 2 0,2-5-8 15,-3 0-6-15,0-3-3 0,1-7-7 16,-3 2 1-16,-3-4-8 0,0 1-1 16,-5-2-1-16,-5-1 1 0,-6 2-2 15,-1-3-1-15,-1 3 0 0,-4 2 0 16,0 5 1-16,1 2-1 0,2 4 0 16,-2 5-1-16,-3 0 2 15,1 11-4-15,-5 5 0 0,3 6 1 0,0 7 0 16,3 6-1-16,1 2 1 0,8 2 1 15,2-2 0-15,10 0-2 0,1-4 3 16,11-5 1-16,2-2 1 0,8-3-2 0,2-3 2 16,7-8 0-16,4-6-1 15,1-6-4-15,0-4 1 0,5-6 2 16,-6-9-2-16,-1 0-1 0,-7-4 0 0,-2 1 2 16,-6 1-1-16,-5-4 0 0,-5 4 3 15,-4-5 8-15,1 2 5 0,-3 0-4 16,-2 3-3-16,0 4 0 0,0 7 2 15,0 5 1-15,-1 2 0 16,-3 2 3-16,3 1-3 0,-1 2-11 0,-2 9-3 16,-6 7-1-16,0 7 1 0,-2 7 0 15,5 3 1-15,-2 2-1 16,5 4 0-16,-4 0-1 0,4 4 1 0,3-3 0 16,1 1 0-16,0 0 0 0,0-6 1 15,2 0-1-15,1-4 0 0,2-5 0 16,1-2 0-16,-3-5 0 0,1-2 0 15,1-5 0-15,-3-4 0 0,0-1-1 16,-2-6 1-16,1 0 0 0,-1-3 0 16,0 0 0-16,0 0 1 0,0 0-1 0,0 0 1 15,0 0 1-15,0 0-2 0,0 0 3 16,-1-1-3-16,-1-4-14 16,-2-3-20-16,-1-3-34 0,3-5-48 0,2-3-92 15</inkml:trace>
  <inkml:trace contextRef="#ctx0" brushRef="#br1" timeOffset="-145431.6">4101 14626 132 0,'0'-8'106'0,"0"3"-47"16,0 0-44-16,0 4 17 0,0-1 14 16,0 1 2-16,0 1-14 0,0 0-8 15,0 0-5-15,0 0 3 0,-1 0-3 16,1 0-8-16,-1 0-2 0,1 0-2 16,-1-2 0-16,1 1 0 0,0 0-1 15,0-2 1-15,0 3-2 0,-1-2 2 0,0 0 0 16,1 2 0-16,-1-2-4 0,1 2 0 15,-1-1-1-15,-2 1-2 0,1-1-1 16,-4 0 0-16,0 0 1 0,-4 1-2 16,-2 0-2-16,-2 0 2 0,0 4 0 15,-2 3 0-15,4-1 0 0,0-1 0 16,3 2 0-16,0 3 0 0,3 2-2 16,-1 5 2-16,3 1 1 0,4 5-1 15,0 0 1-15,2 1 2 0,6 1 3 16,-1 0 0-16,2 0-1 15,-3 1 2-15,2-2-3 0,-3-1 1 0,-2-1 1 16,1-2-2-16,-1-2 2 0,1-1-1 16,-2-2 0-16,1 0 4 0,1-1-1 15,0 3-3-15,0-1-2 0,-3 0 1 16,1 4-2-16,-2 0 0 0,0 5-1 0,-3 3 0 16,-9 1 0-16,2 1 0 15,-1 0-1-15,-3-5 1 0,3-4-1 16,3-5 0-16,4-2 0 0,1-6 1 0,3-3-1 15,0-3-2-15,6 0 2 0,0 1 1 16,2-1 2-16,4 2-1 0,3 2 2 16,-1 2 3-16,3 5 1 0,-4 1-1 15,-1 8 0-15,-4 3-4 0,-2 6 2 16,-1 4-4-16,-5 0 1 0,0 3 1 16,-5-3-1-16,0-3-1 0,3 2 1 15,2-5-1-15,1-2-1 0,9 0-1 16,0-3 1-16,4 0 0 0,4-4 0 15,0 2 1-15,2-3-1 0,0 0 1 16,-3 2-1-16,-4-4 0 0,-1-1 0 16,0 0 0-16,2-7-8 0,0-5-63 15,0-10-48-15,2-10-135 0</inkml:trace>
  <inkml:trace contextRef="#ctx0" brushRef="#br1" timeOffset="-144705.1">6579 14601 147 0,'0'0'173'16,"0"0"-145"-16,0 0 16 0,0 0 30 0,0 0-12 16,0 0-11-16,0 0-18 15,-11-36-10-15,22 36-7 0,2 3 0 16,6 2 4-16,1 4 4 0,5 3-3 16,-4 3-2-16,-4 2-4 0,0 2-2 15,-5 0-2-15,-2 3-4 0,-1 1-3 16,-6 2 0-16,-2 0 0 0,-1 2-2 15,0 0-1-15,-4-1 1 0,0 0 0 0,-2 0 1 16,1-1-1-16,2 0 0 0,-1-1 1 16,1 1 2-16,0-3-2 0,3 2 1 15,0-1 0-15,0 1-1 16,6 0 1-16,-1-1-1 0,2 1 0 0,1-2 0 16,-2 1-3-16,2-3 2 15,-1 0-1-15,0 2 1 0,1 0-2 16,-3-1 2-16,2 4-1 0,-1-3-1 0,-4 4 0 15,1-2 0-15,-1 2 1 16,1-1 0-16,-1-1-1 0,2-1 0 16,-1-3 1-16,7 0 0 0,-4 0-1 0,3-3 0 0,-2 0 1 15,1-1-2-15,-2 0 2 16,-2 0 0-16,-3-1-1 0,-1 2-1 16,-2-1 1-16,-7 1 1 0,-8 0 1 15,-5 0-2-15,2-2 1 0,-4-1 0 16,0-2-1-16,3-2 0 0,0-2 0 0,0-2-1 15,1-2 1-15,2 0-16 0,0-4-32 16,1-4-46-16,3-5-95 0</inkml:trace>
  <inkml:trace contextRef="#ctx0" brushRef="#br1" timeOffset="-139989.9">7576 14855 111 0,'0'0'142'16,"0"0"-97"-16,0 0 8 0,-12-58 2 15,6 43 10-15,4 3-17 0,-1 0 7 16,0 1-17-16,1 3-6 0,1 3 1 16,-1 2-1-16,1 1-4 0,1 1 2 15,-1 1-5-15,0 0-14 0,0 6-6 16,-3 8-3-16,-1 4-1 0,-2 7 4 15,3 2 6-15,2 3 0 0,2-2 0 0,0 4 0 16,4 1-3-16,1 1 0 0,5 3 0 16,-1 2 3-16,-1-1-4 15,5 4-3-15,-1-3-1 0,1 0 2 0,2-1-1 16,3-4 0-16,3-1-1 0,2-7 1 16,-1 0-2-16,4-3 1 15,-1-1-1-15,5-4-1 0,0-4 1 16,2 0-1-16,-1-5 0 0,0-3 1 15,0-4 0-15,-3-2-2 0,2-4-2 16,-2-5 2-16,-2-6 0 0,0 0 0 16,-1-4 0-16,0-4 1 0,-5-2 0 0,3-5-1 15,0-3 1-15,-5-2 0 0,3-5-1 16,-5-3 1-16,0-3 1 0,-3-4-1 0,0 1 0 16,-3-1 1-16,0 1 1 15,2 4-1-15,-5 5 9 0,0 6-4 16,-4 7 0-16,-3 4-3 0,0 5 1 15,-3 0-1-15,-5 5 1 0,1 0 0 0,-5 3-1 16,2 1-3-16,3 1 2 0,-2 4-2 16,3 0 0-16,2 2 1 15,2 1 2-15,0 0-4 0,2 1 0 0,-2 0 0 16,1 0 0-16,-1 1-3 16,-2 5-1-16,0 4 1 0,-2 4-14 15,2 1-18-15,4 3-15 0,0 0-32 16,0-4-45-16,5-7-83 0</inkml:trace>
  <inkml:trace contextRef="#ctx0" brushRef="#br1" timeOffset="-139125.34">9025 14665 157 0,'0'0'48'0,"0"0"29"0,0 0-53 0,0 0 19 16,0 0 16-16,0 0 2 0,-8-38-15 15,5 38 2-15,-2 7-22 0,-5 9-16 16,-3 5-1-16,-3 10 18 0,1 3 8 16,1 2-8-16,3 3-1 0,7-3-3 15,4 3 2-15,5-6-1 0,8 0-4 16,2-1-2-16,1-4-5 0,1-1-1 16,-4-4-5-16,-2 1 0 15,-2-1-4-15,-7-1 0 0,-1 1-1 0,-1-1-1 16,-6 1 0-16,-5 1 0 15,-4-3 1-15,-1 1-2 0,-1-4 1 0,2-2 1 16,2-3-1-16,3-5-1 0,3-3 0 16,2-2 2-16,4-1-2 0,1-1 0 15,0 3-2-15,5 3 2 0,3 1-2 16,4 6 2-16,3 3 0 0,2 2 0 16,1 5 0-16,-5 0 2 0,-2 4 0 15,-5 0 1-15,-4 3 1 0,-2 5 0 16,-6-1-2-16,-2 1 3 0,-2-2-1 15,2 0 0-15,-3-2-3 0,5-3 0 16,2-2 1-16,3-4 1 0,2-4 1 16,8-3 1-16,6-5-2 0,4-1-1 0,2-4-1 15,3-6 0-15,1 0 1 16,0-4-2-16,-3-2 1 0,-2-1-1 0,1-4-4 16,-2-1-42-16,2-10-46 0,2-6-77 15,-2-4-305-15</inkml:trace>
  <inkml:trace contextRef="#ctx0" brushRef="#br1" timeOffset="-138402.26">11533 14539 274 0,'0'0'210'0,"0"0"-177"0,0 0 8 16,0 0 23-16,0 0-18 0,0 0-11 15,0 0-5-15,60-23-6 0,-36 23-5 16,-3 4 1-16,1 3-2 0,-6 2-2 16,-3 0-6-16,-3 3-3 0,-6 1-4 0,-2 5-1 15,-2 3-1-15,-2 6 1 16,-3 1-1-16,-7 5 1 0,1-1-1 16,2 3 2-16,-4-2-3 15,8-2 6-15,0 1-1 0,5-4 1 0,0 0 2 16,8-1 1-16,2-4-3 0,2 2-5 15,1-1 0-15,3 3 1 16,-3 1-1-16,-4 3 1 0,3 1-1 0,-9-2 1 0,-1 1-1 16,-2 0 0-16,-1-4 0 0,-3 2 0 15,1-8 0-15,0 3-1 0,-1-4 2 16,4-1-1-16,0 0-1 0,2-1 0 16,3 2 0-16,-2-3 2 0,1 1 0 15,0-3 0-15,-1 1 1 16,-3 2 1-16,0-4-2 0,-7 2-2 0,-1 0 2 15,-8-2 0-15,-3 3 1 16,-5-1-2-16,-2-4 1 0,-2-1-1 0,-2-2 0 16,3-3-1-16,2 0 2 0,-3-1-2 15,5-2 1-15,-2-3-1 0,6 0 0 16,2 0-21-16,5-6-37 16,1-3-73-16,2-5-78 0</inkml:trace>
  <inkml:trace contextRef="#ctx0" brushRef="#br1" timeOffset="-135887.58">15034 11171 173 0,'0'0'118'0,"-1"-17"-41"16,1 7-24-16,4 1 1 0,2-1-5 16,5-3-6-16,3 5-12 15,2 0-9-15,2 3-2 0,3 1 0 0,-2 3 3 16,1 1-6-16,-1 0 2 16,-3 3-4-16,-3 2-1 0,-5 0-1 0,-3 2-7 15,-4 1-4-15,-1 2-1 16,-1 5 2-16,-9 0-1 0,-2 2-1 0,-8 2 0 15,-1-4-1-15,1 1 1 0,-1-4-2 16,3-3 1-16,7-4 0 0,5-2 0 16,3-3-1-16,3 0-1 0,1 0 1 15,6-1 1-15,5-1 0 0,11 1 1 16,6 1 2-16,4 0-1 0,1 4-2 16,-3 4 3-16,-5 3 7 0,-3-1-7 0,-7 0 7 15,-5-1 1 1,-4 5-2-16,-5 0-1 0,-2 4-2 0,-8 2-2 0,-7-1 2 15,-5 3-1 1,-6-4-1-16,-2-4-3 0,-1-1 2 0,1-2-2 16,4-4 1-16,6-2-1 0,2-2 0 15,3-3-1-15,5 0 0 0,2-4 1 16,3-4-1-16,3-1-12 0,2-4-24 0,7 0-24 16,6-2-31-16,3-3-62 0,-1 1-149 15</inkml:trace>
  <inkml:trace contextRef="#ctx0" brushRef="#br1" timeOffset="-135692.62">15340 11303 352 0,'0'0'220'15,"0"0"-178"-15,0 0 10 16,0 0 17-16,0 0-21 0,0 0 9 0,0 0-12 16,0 0-23-16,41-19-14 0,-20 13 2 15,0 3 0-15,0 0-3 0,2 0-1 16,-4 3 0-16,-3-1-5 15,-1 0-1-15,-2 0 0 0,2 0 0 0,-3 0-1 16,3 1-11-16,-1-3-46 0,1-1-48 0,2-3-38 16,-2-1-156-16</inkml:trace>
  <inkml:trace contextRef="#ctx0" brushRef="#br1" timeOffset="-135386.02">15734 11098 375 0,'0'0'157'0,"0"0"-124"16,0 0-2-16,0 0 41 0,0 0-14 16,0 0-13-16,0 0-3 0,0 0-20 0,0 0-12 15,40-30-5-15,-20 45 1 0,3 7 4 16,-1 2 2-16,0 0 5 0,-1 2-6 15,-5-3-7-15,0 1-1 0,-4-2-2 16,1 1 1-16,-1-3-1 0,-3-5-1 16,2 1 1-16,-2-6 0 0,-4-2-1 15,1-2 0-15,-1-4 0 0,-1 1 0 16,-3-3-2-16,0 0-43 16,1-2-23-16,0-6-35 0,0-4-86 0,0 0-228 15</inkml:trace>
  <inkml:trace contextRef="#ctx0" brushRef="#br1" timeOffset="-135164.37">16063 11029 429 0,'0'0'75'0,"0"0"-43"0,0 0 23 16,0 0-24-16,0 0 22 0,0 0 0 16,-48 69-11-16,33-43-8 15,-3-1-4-15,-4 2-9 0,1-1-8 0,-3 0 0 16,-2-1-3-16,-2 0-4 15,0-2-3-15,-2 1-2 0,-2-1 1 0,3-1-1 16,3-3-1-16,4 0 0 0,5-6 1 16,7-3-1-16,5-2-1 15,5-5-27-15,4-2-41 0,11-2-43 0,7-10-63 16,6-1-281-16</inkml:trace>
  <inkml:trace contextRef="#ctx0" brushRef="#br1" timeOffset="-132615.33">16301 11039 70 0,'0'0'22'16,"0"0"-26"-16,-13-22 46 0,10 15 2 15,0 1-17-15,0 0 1 0,1 0 4 16,-4 1-1-16,2 0 4 0,2 2-5 15,1-1 0-15,1 1 5 0,0 2 3 0,0 0-5 16,0 1-7-16,0 0 0 0,0 0-9 16,2 5-8-16,6 7-6 0,5 2 2 15,4 2 14-15,7 3 6 16,1 0-4-16,8 1-4 0,1-3-1 0,1-3-3 16,3 0-3-16,-6-3 1 0,-5 0-5 15,1-4-2-15,-5-1-1 0,0-1 2 16,-6-3-3-16,-3 1 3 0,-6-3-2 15,-3 0 0-15,-2 2 0 0,-3-2 0 16,0 1-2-16,0 0 0 0,-5 3 1 16,-1 2 0-16,-4 2-1 15,-1 1 1-15,-4 1 1 0,-2 2-1 0,3-1 0 16,-4 3 0-16,1 3 0 0,-2 3 2 0,-3 1 0 16,1 4 3-16,-2 0 2 15,-4 0-4-15,1 2 1 0,0-2 0 16,0-1 1-16,2-2-4 0,1-2 0 15,2 0 0-15,2-8-2 0,4 4 1 16,4-4 0-16,2-2 0 0,1-2 1 16,3-4 0-16,3 0 0 0,1-2-1 15,1-2 1-15,0 0-1 0,0 0 0 0,0 0 1 16,0 0 2-16,0 0-2 0,0 0 0 16,0 0-1-16,0 0 0 0,1-6-2 15,5 2-1-15,4-2-18 0,6-3-46 16,7-2-35-16,8-3-111 0</inkml:trace>
  <inkml:trace contextRef="#ctx0" brushRef="#br1" timeOffset="-131767.1">17305 10997 28 0,'0'0'90'0,"0"0"72"15,0 0-136-15,0 0-2 0,0 0 29 16,0 0 10-16,0 0-14 0,8-41-18 16,-12 39-5-16,-1 1-6 0,-7-1-4 15,-1 0-4-15,-1 2 2 0,-2 0-1 16,-3 4 2-16,3 0-1 0,-1 4 4 15,2 3-6-15,-3 2-3 0,2 2 0 0,-2 2 2 16,1 1 1-16,0 3-1 16,0-1 2-16,-2 2 1 0,3 2 1 15,2-2-3-15,1 4-3 0,2-3-3 0,1 2-1 16,5-1 0-16,1-1 1 0,1-1-4 16,3-1 0-16,0-1-1 15,6-1 0-15,0-2 0 0,5 0 0 0,2-3-1 16,-1-2 0-16,5 0 1 0,0-5-1 15,3 2 1-15,-3-6-1 16,0-1 0-16,-1-2 1 0,0 0 0 0,-2 0-1 16,1-2 0-16,-1-3 1 0,0 1 0 15,-1-3-1-15,1 0 0 0,-6-1 1 0,2-2 0 16,-4 0 0-16,0-2-1 16,-2 1 2-16,-4-2 0 0,0 4-1 15,-7-1 0-15,-4 3-1 0,-4 3 0 16,-9 2 0-16,-2 2 0 0,-4 3 0 15,-6 4-1-15,-2 4 2 0,-3 0-1 0,3 4 0 16,-2-3 0-16,6 2 0 16,7 0 1-16,7-3-1 0,10-2-2 15,3 2-2-15,5-3 4 0,2 1-3 16,4-5-4-16,5 1-58 0,4-5-25 0,4 0-84 16,-5-3-262-16</inkml:trace>
  <inkml:trace contextRef="#ctx0" brushRef="#br1" timeOffset="-130362.45">9689 14920 145 0,'0'0'198'15,"0"0"-182"-15,0 0 19 0,0 0 34 0,0 0-17 16,0 0-4-16,0 0-5 16,0 0-9-16,-30-37-16 0,35 45-8 0,6 5-7 15,11 9 6-15,5 7 22 16,8 8-1-16,8 4 2 0,1 1-3 15,-1-1-5-15,-1-2-6 0,-4-3-2 16,-4-2 0-16,-5-7-3 0,-4-1-2 16,-7-3-5-16,-3-4 0 0,-4-3 0 0,-4-5-3 15,-2 1-2-15,-3-5-1 0,-2-1 2 16,0-2-2-16,0-3 1 0,0-1 0 16,-3 0-1-16,-3 0-5 0,1-1-24 15,-1-7-25-15,1-3-31 0,-1-1-8 16,4-6-51-16,1 2-85 0</inkml:trace>
  <inkml:trace contextRef="#ctx0" brushRef="#br1" timeOffset="-130090.72">10012 14897 317 0,'0'0'89'16,"0"0"-73"-16,0 0 12 0,0 0 51 15,0 0-19-15,0 0-38 0,0 0-13 16,0 0-2-16,0 0 12 0,-24 58 10 15,12-23-7-15,-3 2 3 0,-3 0-13 16,-2 1-1-16,0-1 1 0,-1 1 4 16,-2-5-5-16,2 1-1 0,2-2-2 15,1-3-2-15,2-1 0 0,0-6-3 16,4-2-1-16,5-6 0 0,3-3-2 16,1-4 1-16,2-5-1 0,1 0 0 0,0-2-2 15,4 0 1-15,4-3 0 0,6-3-3 16,6-2-20-16,3-2-28 0,2 0-28 15,5-2-34-15,-1-3-85 0</inkml:trace>
  <inkml:trace contextRef="#ctx0" brushRef="#br1" timeOffset="-129131.54">10710 14902 192 0,'0'0'139'0,"0"0"-122"0,0 0 5 16,0 0 41-16,0 0 2 0,22-50-16 15,-19 46-10-15,-2 3-18 0,1-1-1 16,-2 1 6-16,0 1-4 0,0 0-10 16,-3 4-5-16,-5 9-3 0,-5 9-1 15,-7 6-1-15,-5 6 7 0,-1 7-2 16,-5-1 2-16,-3-1-3 0,0 3-1 15,-2-3-2-15,3-1 2 0,4-4 1 16,7-9 2-16,7-2-2 0,3-7-3 16,4-3-1-16,4-1 2 0,1-7-2 15,2-2 4-15,0-3-1 0,1 1-2 0,0-1 0 16,0 0 3-16,0 0 4 0,0 0 1 16,0 0-2-16,0 0 0 0,0 2-3 15,0-2-1-15,0 0-4 0,2 2 1 16,4-1-1-16,3 3 0 0,3 0 1 0,-3 0 1 15,4 2 2-15,0 0 1 16,3-1 0-16,-1 2-4 0,2 1 2 16,1 2 0-16,1-1 0 0,2 3-2 15,-3 3 0-15,-1-2 1 0,-2 3-3 16,-2 2 0-16,-1-2 0 0,-3 0-2 16,0 0 2-16,-3-2 0 0,0-1 1 15,-3-3-1-15,0 1 0 0,0-4 0 16,0-2 0-16,-1 1 0 0,1-5 1 15,-2 3-1-15,0-4 1 0,0 1-1 16,-1-1 0-16,0 0 2 0,0 0-1 16,0 0 3-16,0 0-2 0,0 0 2 0,-1 0 0 15,-4 0-1-15,-1-2-2 0,1-1-1 16,-3 0-5-16,4-1-23 16,2-1-18-16,0-5-44 0,2-7-50 0,0-1-259 15</inkml:trace>
  <inkml:trace contextRef="#ctx0" brushRef="#br1" timeOffset="-128554.04">10858 15180 258 0,'0'0'120'16,"0"0"-49"-16,0 0-25 0,0 0 24 16,0 0-8-16,0 0-12 0,0 0-6 15,-16-6-6-15,16 6-10 0,0 0-7 16,1 0-3-16,4 0-2 0,7 0-4 16,6 0-1-16,10 0 10 0,3 0-4 15,1-1-5-15,-5-3-1 0,-2 3-3 16,-8-2 1-16,-3 1-4 0,-8 1-5 15,-2 0 3-15,-2-1-3 0,-2 2 0 16,0 0-1-16,0 0 1 0,0 0-23 0,0 0-37 16,0 0-41-16,2 0-25 0,0-9-103 15,-2-2-177-15</inkml:trace>
  <inkml:trace contextRef="#ctx0" brushRef="#br1" timeOffset="-128107">11092 14943 308 0,'0'0'162'0,"0"0"-128"16,0 0 9-16,49-55 47 0,-35 46-30 15,1 0-13-15,2 3-2 0,0 0-15 16,-2 2-9-16,-2 4-3 0,-4 0-2 16,0 0-3-16,-2 6-7 0,-1 3-5 0,2 6 2 15,-6 1-2-15,1 4 0 0,-3 1 0 16,-3 2-1-16,-5 1 1 0,-3-1 0 15,-3 2-1-15,-2-4 0 0,2-1 0 16,3-4 0-16,1-5 0 0,6-6 0 16,1-2 0-16,3-3 0 15,0 0 0-15,0 0 1 0,0 0 0 16,3 0 0-16,3 0-1 0,9 0 0 0,2 1 0 16,8 5 1-16,0 2 0 0,0 2-1 15,-1 2 1-15,-8-2 1 0,-3 3 0 16,-7 1 2-16,-1 0-3 0,-3 5 1 15,-2-1-1-15,-5 2 3 0,-4-1-4 16,-5 0 1-16,-1-1 0 0,-6-4 0 0,1 1 0 16,1-5-1-16,2 0 1 15,2-6-1-15,1-1 1 0,6-2-1 0,0-1 1 16,2-2 1-16,3-2-1 16,-1-1 1-16,0 0 0 0,0 1-1 15,2 2-1-15,2 0-2 0,0 2-14 0,0 0-44 16,8-7-64-16,0 0-111 0</inkml:trace>
  <inkml:trace contextRef="#ctx0" brushRef="#br1" timeOffset="-127396.65">11928 14266 247 0,'0'0'65'16,"0"0"-36"-16,0 0-26 0,0 0 39 0,0 0 35 16,0 0-27-16,0 0-2 0,-10-48-12 15,24 48-14-15,4 0-7 0,10 5-1 16,6 4 6-16,4 4 5 0,3 10-3 16,0 0-5-16,-1 7 0 0,0 4-2 15,-2 7 2-15,-3 4 1 0,0 5 6 16,-3 6-11-16,-2 4 1 15,-2 3 3-15,-6 1-2 0,-5 2-3 0,-3-4-7 16,-8-1-5-16,-4-2-1 0,-2-3 1 0,-7 0 1 16,-6 1 0-16,-1-1 1 15,-5 2-2-15,-1-3 1 0,-5 1 0 16,-1-1 1-16,-5-2-1 0,1 0-1 16,-2-3 0-16,0-3 0 0,0-4 0 15,-1-4 0-15,3-3 0 0,2-4-3 16,2-5 3-16,5-7 0 0,6-3 0 15,7-6 1-15,0-5-1 0,5-3 0 0,3-2 2 16,0-1-2-16,0 0 1 0,0 0-1 16,0 0 2-16,0 0 0 15,0-2-1-15,1-3 0 0,1-3-1 16,0-2-4-16,3-1-34 0,-5-3-38 0,0-3-56 16,0-2-151-16</inkml:trace>
  <inkml:trace contextRef="#ctx0" brushRef="#br1" timeOffset="-86922.58">1131 17098 179 0,'0'0'235'0,"0"0"-148"0,0 0-23 15,0 0-9-15,0 0-7 0,0 0-23 16,0 0-8-16,0 0-9 16,0 0 3-16,42 6 6 0,-15-6 7 0,3 0-7 15,2-3 0-15,1 0 0 16,4-2-2-16,-1 2-3 0,4-1-2 16,0 0-2-16,0 1-2 0,-2 1-3 0,-5 1 0 15,-3 1-3-15,-9 0-2 0,-2 1 1 16,-7 2 1-16,0 0 0 0,-7 0-3 15,0 1-25-15,-3-1-19 0,-2 2-20 16,0 3-11-16,0 2-13 16,-8-1-46-16,-9 1-21 0</inkml:trace>
  <inkml:trace contextRef="#ctx0" brushRef="#br1" timeOffset="-86686.34">1272 17193 274 0,'0'0'17'0,"0"0"4"0,0 0 26 16,0 0 7-16,0 0-19 0,0 0 4 0,0 0-10 15,53 47 20-15,-25-42-5 0,5-1-9 16,3-3 5-16,1 0-5 0,4-1-7 16,-5 0-3-16,-3 0-2 0,-6 1-7 15,-4-1-1-15,-6 2-5 0,0-1-3 16,-7 0-3-16,-3 1-2 0,-4-1-1 16,-1 1-1-16,-2-2 1 0,0 0-1 15,0 1 1-15,0 1-1 16,0-1 2-16,-1-1-2 0,0 0-2 0,-2 0-4 15,0 0-14-15,-5 0-14 0,3 0-20 16,-3-3-10-16,-1-3-38 16,4-3-76-16</inkml:trace>
  <inkml:trace contextRef="#ctx0" brushRef="#br1" timeOffset="-80617.43">2681 16747 357 0,'0'0'140'0,"0"0"-93"0,0 0-9 15,0 0 21-15,0 0-11 16,0 0-32-16,0 0-12 0,0 0 5 0,5 43 11 15,3-3 5-15,1 7-2 0,-2 3-11 16,-2 3-4-16,0-2 5 16,-2 1 4-16,-1-3 0 0,0-2-2 0,1-7-6 15,0-7-4-15,-1-4-1 0,0-8-2 16,-1-1-2-16,-1-6 1 0,1-5-2 16,-1-3-1-16,2-5-30 0,1-1-39 15,1-8-44-15,5-9-76 0,-4-5-135 0</inkml:trace>
  <inkml:trace contextRef="#ctx0" brushRef="#br1" timeOffset="-80382.22">2611 16773 429 0,'0'-59'27'16,"9"43"26"-16,7 3 7 0,4 4-5 0,7 7-14 16,4 2-5-16,7 0 0 0,-2 4 2 15,-2 5-6-15,0 2-9 0,-6 4-5 16,-1 2-6-16,-5 4-7 0,-9 2-4 15,-7 4 0-15,-6 2 1 0,-8 3 1 16,-9 3-3-16,-8-1-1 0,-5-2 0 16,-4-1-1-16,-1-5-3 0,2-5 1 15,3-7 0-15,7-7-1 0,8-7 0 16,9-7-15-16,6-10-26 0,11-8-32 16,25-23-29-16,16 1-113 15</inkml:trace>
  <inkml:trace contextRef="#ctx0" brushRef="#br1" timeOffset="-79900.94">3831 16594 147 0,'0'0'121'0,"0"0"-95"16,0 0 8-16,-27-60 20 0,20 51 16 16,-2 6-16-16,1-1-2 15,-4 4-15-15,-4 1-11 0,-4 9-2 16,-4 8-5-16,0 9-11 0,-6 10-1 0,6 3-1 16,1 10 2-16,2 10 1 15,3 9 9-15,0 13-3 0,5 4 2 0,5 4-1 16,7-4 0-16,4-5-1 15,8-11-7-15,8-9-5 0,5-7 2 0,4-8-1 16,1-6-1-16,2-5 0 0,2-10-2 16,2-7 1-16,3-7-2 0,-1-7 1 15,-1-4-1-15,-1-8-13 0,-3-9-53 16,-1-5-28-16,-1-12-64 0,-7 0-141 0</inkml:trace>
  <inkml:trace contextRef="#ctx0" brushRef="#br1" timeOffset="-79678.79">3986 16731 441 0,'0'0'54'15,"0"0"-23"-15,0 0-1 0,0 0 28 16,0 0-6-16,0 0-6 0,75 73-6 16,-48-46 7-16,4 4-13 0,0 3-6 15,0 1-3-15,2 2-4 0,0 1-8 16,0-1 1-16,-3 1-5 0,-3-2-6 0,-1-2-2 15,-5-3-1-15,-4-5 0 16,-4-4-1-16,-1-6-5 0,-4-4-33 16,0-5-24-16,2-5-37 0,-3-5-27 0,1-16-94 15,0-4-169-15</inkml:trace>
  <inkml:trace contextRef="#ctx0" brushRef="#br1" timeOffset="-79499.4">4435 16790 294 0,'0'0'94'0,"0"0"-5"15,0 0-13-15,0 0-5 0,0 0-27 16,-56-4 0-16,34 28-8 0,-5 7 1 16,-5 3-11-16,-5 8-6 0,-3 0-6 15,-4 5 1-15,-1 2-7 0,3 2-5 16,7-2-1-16,9-3-1 0,9-7-1 16,11-7 0-16,7-5-23 0,15-6-47 15,10-10-56-15,7-10-133 0</inkml:trace>
  <inkml:trace contextRef="#ctx0" brushRef="#br1" timeOffset="-79115.13">4730 16581 540 0,'0'0'28'16,"0"0"7"-16,0 0-21 0,0 0 17 15,0 0 14-15,34 64 2 0,-11-40-2 16,-1 1-7-16,3-1-10 0,6 1-10 16,4-4-1-16,4-4-3 0,3-2-7 15,3-4-2-15,3-1 0 0,-5-3-3 0,-8 0 0 16,-12-1-2-16,-8-1 0 15,-7 1-3-15,-6 3 3 0,-2 8 1 16,-12 7 1-16,-8 9 1 0,-10 9-1 16,-10 5 0-16,-4 6 5 0,-4 0-7 15,0-4 0-15,4-4-1 0,6-7 1 0,7-9 2 16,12-7-2-16,6-4 0 16,9-8-1-16,4-5 0 0,7-4-26 0,10-1-24 15,9-9-34-15,19-13-48 0,0-6-163 16</inkml:trace>
  <inkml:trace contextRef="#ctx0" brushRef="#br1" timeOffset="-78725.7">5715 16816 567 0,'0'0'3'0,"-9"-59"2"0,1 30 44 16,-4 3 17-16,-2 0-22 0,1 2-16 15,-2 7 4-15,-3 4-11 0,1 2-4 16,0 5 0-16,0 3-4 0,-2 3 0 16,-3 13-4-16,-7 4-5 0,2 6-1 15,-1 7 2-15,2 4 1 0,6 1-1 16,4 5 1-16,10-5-3 0,6-3-2 16,7-3-1-16,12-7 0 0,8-7 0 15,8-5 0-15,4-10 1 0,5-3 0 0,1-11-1 16,-5-4 1-16,-7 3-1 0,-6 3 1 15,-10 7 0-15,-7 5-1 16,-2 7-1-16,-5 10 1 0,-1 7 0 16,-2 10 3-16,-3 4-3 0,-10 5 15 15,-5 0 5-15,1 1-9 0,1-4-7 16,3-4-2-16,5-8-2 0,2-6 0 16,4-9 0-16,2-2 0 0,5-6 0 0,2-3-9 15,4-2-16-15,0-9-4 0,5-5-28 16,0-5-49-16,6-14-34 0,-6 1-128 15</inkml:trace>
  <inkml:trace contextRef="#ctx0" brushRef="#br1" timeOffset="-78480.54">5747 16495 543 0,'0'0'8'0,"0"0"-7"15,0 0 39-15,0 0-4 0,74 10 9 16,-34 9 9-16,11 3-1 0,4 4-7 0,-3 4-10 15,-4 1 0-15,-11 5-10 0,-8 7-3 16,-7 5-2-16,-6 12-14 16,-6 8 0-16,-10 3-3 0,-12 7 0 0,-7-1-4 15,-9 0 0-15,-5-6 1 0,-7-5 1 16,-5-8-2-16,-3-4 0 0,3-9-3 16,2-8 3-16,3-6 0 0,7-10 0 15,6-5-2-15,10-5-13 0,4-9-17 16,10-6-14-16,4-9-26 0,19-18-63 15,9-4-165-15</inkml:trace>
  <inkml:trace contextRef="#ctx0" brushRef="#br1" timeOffset="-78142.75">6867 16982 596 0,'0'0'15'0,"0"0"14"16,69-6 30-16,-39 4-3 15,6 2-9-15,3 1-12 0,2 2-7 0,2-2-15 16,2 0 0-16,-7-1-4 16,-3 0-2-16,-3 0-4 0,-6-1 0 15,-4-5-3-15,-3 1 0 0,-5-4-13 16,-4-1-29-16,-5-2-24 0,-4-3-31 16,-3-1-28-16,-13-7-69 0,-5 1-34 0</inkml:trace>
  <inkml:trace contextRef="#ctx0" brushRef="#br1" timeOffset="-77980.73">7064 16669 383 0,'0'0'40'16,"0"0"34"-16,0 0 14 0,0 0-26 16,0 0-41-16,0 0 0 0,0 0 16 15,-9 79 3-15,14-31 4 0,2 5-7 16,0 4-1-16,-5 5-4 0,-2 4 2 16,0 2-12-16,-6 2-11 15,-1-6-6-15,2-6-2 0,2-7-3 0,2-8 0 16,1-6-25-16,8-9-33 0,11-11-56 15,11-14-84-15,2-6-300 0</inkml:trace>
  <inkml:trace contextRef="#ctx0" brushRef="#br1" timeOffset="-77630">8140 16619 512 0,'0'0'49'0,"0"0"-9"0,0 0 14 15,0 0 21-15,0 0-45 16,-24 50-6-16,21-7 12 0,0 9-3 16,-1 9-3-16,3 6-9 0,-1-3-1 0,1-4-7 15,-1-3-9-15,1-3 0 0,1-6-3 16,0-6-1-16,0-12-16 0,0-7-20 16,1-6-19-16,2-7-37 15,0-5-16-15,2-5-53 0,-3-9-52 0</inkml:trace>
  <inkml:trace contextRef="#ctx0" brushRef="#br1" timeOffset="-77395.8">8017 16708 374 0,'0'-106'49'0,"11"66"25"0,4 11 9 0,5 10-17 16,4 7-13-16,5 6-10 16,3 6-2-16,2 2-7 0,1 7-8 15,-3 6 0-15,-4 3-1 0,-8 1-3 0,-7 3-10 16,-9 3-5-16,-4 0-4 15,-9-1-1-15,-8 3 2 0,-7 4-3 0,-6 0-1 16,-5 4 0-16,0-2 1 0,3-4-1 16,6-7-1-16,9-6-3 0,5-8-9 15,6-7-5-15,6-2-14 16,1-11-6-16,15-6-49 0,12-15-37 0,6 0-126 16</inkml:trace>
  <inkml:trace contextRef="#ctx0" brushRef="#br1" timeOffset="-77127.55">9171 16411 309 0,'0'0'312'0,"0"0"-312"15,-55-13-4-15,25 13 4 0,-9 12 15 16,-7 7-9-16,-5 8 4 0,-6 7 5 15,1 7-2-15,4 12 0 0,11 0 11 16,14 7 6-16,12 3-1 0,10 7-11 16,5 12 5-16,10 3 1 0,7 0 0 0,5-7-7 15,9-8-8-15,2-9-4 16,3-12-4-16,6-12-1 0,-2-10-4 16,5-9-14-16,3-12-19 0,-2-6-33 15,1-12-29-15,-2-18-83 0,-6-4-227 16</inkml:trace>
  <inkml:trace contextRef="#ctx0" brushRef="#br1" timeOffset="-76911.13">9153 16620 513 0,'0'0'4'0,"0"0"9"0,0 0 39 15,25 58 12-15,-11-27-17 16,5 3-3-16,5 5 4 0,0 3-10 0,1 2-6 15,-1-1-4-15,-1-3-10 0,-1-3-7 16,-3-5-9-16,-3-2 0 0,-3-4-1 16,0-7-1-16,-4-3-8 0,2-4-31 15,-1-6-13-15,0-5-31 0,1-4-19 16,-1-16-65-16,1-3-91 0</inkml:trace>
  <inkml:trace contextRef="#ctx0" brushRef="#br1" timeOffset="-76746.29">9444 16686 365 0,'-12'-52'47'0,"3"50"27"0,0 6 5 16,-1 8-11-16,-5 9-37 0,-4 8 5 16,-6 7 2-16,-6 7-6 15,-3 4-6-15,-5 3-11 0,-1 1-4 0,-4 2 1 16,-2-1-3-16,1-1-7 0,6-3-1 16,9-7 0-16,13-9-1 0,11-10-40 15,7-10-56-15,17-12-93 0,8-12-328 16</inkml:trace>
  <inkml:trace contextRef="#ctx0" brushRef="#br1" timeOffset="-76430.31">10344 16491 762 0,'0'0'40'0,"0"0"-40"16,0 0-7-16,0 0 7 0,0 0 1 16,-79 66 1-16,37-35-1 0,-7 6 1 15,5-5 1-15,-5 8-1 0,7-3 1 16,6 2-3-16,4 6 5 0,11-4 2 16,6-3-5-16,9-2 0 0,6-7-1 15,4-1 5-15,9-3 3 0,8-3 2 16,8-1 0-16,6-3 2 0,8 1-7 15,7-3-3-15,2-1-1 0,3-1 0 16,0-3-2-16,1-2 0 0,-1 1-23 16,-3-5-39-16,2-3-72 0,5-2-31 0</inkml:trace>
  <inkml:trace contextRef="#ctx0" brushRef="#br1" timeOffset="-76249.76">10758 17038 562 0,'0'0'3'0,"0"0"18"16,-57 13 25-16,54-12-1 0,3 2-17 15,8-3-3-15,10 0-11 0,8-4 6 16,15-4-6-16,11-3-9 0,10-2-4 0,-1 2-1 16,-1-2-1-16,0 2-54 15,-2-5-56-15,-9-1-141 0</inkml:trace>
  <inkml:trace contextRef="#ctx0" brushRef="#br1" timeOffset="-75792.9">11412 16668 252 0,'0'0'123'0,"0"0"-85"0,0 0 11 15,0 0-1-15,0 0-8 0,-53-21-9 16,47 17-1-16,-3 1-1 0,4 1 3 16,1-1-3-16,2 0 2 0,2 1 1 15,0 1 6-15,1 0-12 0,2 0-10 16,3 1-8-16,8 0-2 0,6 4-3 0,9 6 4 16,4 1 2-16,-2 3 5 0,1 0 0 15,-7 0-3-15,-2-1-7 16,-3 0-4-16,-8 0 0 0,-7 2 0 0,-4-1-1 15,-1 3 1-15,-4 3 0 16,-8 1 1-16,1 1-1 0,2-7 1 16,1-2 0-16,5-4-1 0,3-2 0 0,3 1 0 15,8 0 2-15,8 2 1 0,6 2 9 16,1 1 6-16,4 2-3 16,-4 0-7-16,-9 1-1 0,-10-1 0 0,-6 2-1 15,-3 2-1-15,-12-1 0 0,-7 7 0 16,-11-1 3-16,-6 2-8 0,-8-1 0 15,-2-2 0-15,-3-2 0 0,3-3 0 16,9-3-18-16,8-4-13 0,8-7-12 16,13-3-11-16,5-2-10 0,5-13-36 15,11-15-72-15,3-5-95 0</inkml:trace>
  <inkml:trace contextRef="#ctx0" brushRef="#br1" timeOffset="-75575.31">11445 16349 532 0,'0'0'25'0,"96"17"17"0,-38 1 13 15,1 9 10-15,4 4-17 0,0 4 8 16,-7 2-11-16,-6 8-13 0,-11-4-5 16,-10 7-4-16,-6 10-2 0,-13 6-9 15,-5 12-5-15,-13 3-2 0,-12 4-5 16,-13 2 2-16,-10 1-2 0,-10-3-2 15,-10-3-28-15,-9-5-11 0,-4-5-24 16,-7-4-48-16,-17 3-78 0,-7-11-213 16</inkml:trace>
  <inkml:trace contextRef="#ctx0" brushRef="#br1" timeOffset="-74971.43">4011 18286 389 0,'0'0'179'16,"0"0"-152"-16,0 0 27 0,0 0 16 15,58 11-25-15,-29-16-8 0,4-1-10 16,2-1-11-16,1-2-5 0,0-3-4 16,-2 2-4-16,-1 0-3 0,-4 1 3 0,-3 2-3 15,-7 2-4-15,-2 2-35 16,-3 2-39-16,-3 1-31 0,-7 1-60 0,-4 4-132 15</inkml:trace>
  <inkml:trace contextRef="#ctx0" brushRef="#br1" timeOffset="-74009.03">5453 18024 214 0,'0'0'194'16,"0"0"-175"-16,-50-41 4 0,34 39 25 0,-1 4-7 16,2 7-13-16,0 9-10 15,2 9-3-15,-2 6 4 0,2 12 2 16,0 4 9-16,1 2-7 0,9-7 2 15,1-6-3-15,2-4-2 0,1-2-5 16,5 2 2-16,7 1-8 0,3-6 1 16,2-5-5-16,5-4-1 0,2-6 3 15,4-5 1-15,2-4-1 0,3-5 2 0,2-4 1 16,-1-9-2-16,1-5-3 0,-1-4-1 16,4-9-1-16,0-4-3 0,-5-3 1 15,-7-3-1-15,-11 3 1 0,-10 1 0 16,-6-4-1-16,0-2 0 0,-15-7 2 15,-5-3-2-15,-10 3 1 0,-2 7-1 16,-3 8 0-16,-6 11-1 0,-1 13-1 16,1 11 2-16,1 10-1 0,1 12 1 15,2 9-2-15,6 6 1 0,5 4 1 16,10 4 0-16,12 3-1 0,4-2 1 16,14-2 2-16,9-2-1 0,8-9 0 0,-2-5 0 15,5-1 2-15,3-2-2 16,8 5-1-16,3 1 3 0,-9-1-3 15,-9-8 2-15,-10-1-2 0,-12-5 1 0,2 5-1 16,-1 5 0-16,-3 4 0 16,-6 4-1-16,-1-3 0 0,-14-2-4 15,-3-1 0-15,-8-6 2 0,-2-2-1 0,-1-5-1 16,-2-4-6-16,3-4-5 0,5-5-14 16,2-2-33-16,7-5-29 0,18-34-80 15,17-8-206-15</inkml:trace>
  <inkml:trace contextRef="#ctx0" brushRef="#br1" timeOffset="-73557.53">6413 18012 265 0,'0'0'118'0,"0"0"-88"16,0 0 28-16,0 0 10 0,0 0-21 15,0 0-18-15,0 0-19 0,-47 43-1 16,23-3 2-16,-5 9 7 0,-3 5 6 15,6-5-2-15,6-6-3 0,4 1-4 16,4 2 2-16,4-2-1 0,3 1 0 0,5-8-8 16,2-7-3-16,3 6-3 0,9 3-1 15,1 5 0-15,4 2-1 0,8-5 1 16,2-6 0-16,5-6-1 16,2-6 0-16,1-5 1 0,-3-5-1 15,1-4-1-15,-1-4 1 0,-4-3 1 0,-7-2 0 16,-3 0-1-16,-7 0 2 0,-2-4-1 15,-7-2-1-15,-4 1-3 16,0 0-10-16,-5 0-13 0,-8-1-8 0,3 1-13 16,-4-2-31-16,-12-9-60 0,5-2-58 15</inkml:trace>
  <inkml:trace contextRef="#ctx0" brushRef="#br1" timeOffset="-72643.23">4177 18472 432 0,'0'0'193'15,"0"0"-172"-15,0 0 10 0,0 0 26 16,-33 56-6-16,33-49-21 0,2 0-8 15,12-4-4-15,8-1-2 0,12-2 4 16,10-6-1-16,9-6-7 0,5-3-9 16,1-5-2-16,2 2-2 0,-7 1 1 0,-9 0 0 15,-8 4 2-15,-10 2-2 16,-8 4-3-16,-10 2-33 0,-3 2-23 16,-6 1-31-16,-7-3-51 0,0-1-140 15</inkml:trace>
  <inkml:trace contextRef="#ctx0" brushRef="#br1" timeOffset="-69199.38">7454 17809 74 0,'0'0'56'0,"0"-1"30"16,-1-4-42-16,-1 0-11 0,0 0 4 15,-3 3 0-15,1-3-5 16,-2 0-4-16,-2 0-3 0,0 1 4 0,-4 1-6 16,1-1 4-16,1 2-4 0,-3 0-2 15,1 2-2-15,-2 0-4 0,1 2 0 16,-1 2-2-16,-1 2-1 0,1 3-1 15,-2 3 0-15,0 4-4 0,-2 3-2 16,2 7-1-16,0 4 2 16,3 0 0-16,4 4-3 0,0 2 3 0,5 1-4 15,0 0 3-15,3-1 0 0,1-2 1 16,0-4-3-16,5-4 2 0,1-5-2 16,5-4 0-16,2-2 1 0,1-2-3 15,4-2-1-15,3 0 2 0,-1-5-1 16,6-2 0-16,1-4-1 0,2 0 0 15,1-4 2-15,0-5-2 0,-4-2 1 16,0-1-1-16,-6-2 2 0,-2 0-1 0,-5-4-1 16,-7 2 2-16,-1 0 0 0,-5-4-1 15,-4 5-1-15,-3 3 2 0,-5 0 1 16,-5 10-1-16,-3 2-2 0,-9 5 0 16,-4 12 0-16,-5 3 0 15,0 6 1-15,-1-3-1 0,6 2 0 16,8-4 0-16,6-2-1 0,9-6 1 15,7-2 0-15,3 0-3 0,3-4-5 16,9 1-36-16,6-2-19 0,4-5-29 0,10-1-82 16</inkml:trace>
  <inkml:trace contextRef="#ctx0" brushRef="#br1" timeOffset="-68138.61">6803 18523 92 0,'0'0'181'0,"0"0"-98"16,0 0-25-16,0 0 4 0,0 0-10 16,0 0-9-16,-5 5-14 0,5-5-7 15,0 0-3-15,0 0-5 0,0 0-2 16,0 0-7-16,2 0-1 0,4 1 0 15,1 1 4-15,8 0 4 0,2 2 5 0,10 0-1 16,6-1-1-16,4-2-4 16,1 2-2-16,11 0 1 0,7-3-5 15,0 0 1-15,10 0 0 0,-5-3-1 16,-1-3-1-16,1 2-1 0,-4 0 0 16,0 0 0-16,-7 0-1 0,-3-1 0 15,-8 0 0-15,-4 0-1 0,-6 3 2 16,-8-2 0-16,-5 2 2 0,-3-1 1 15,-8 2 4-15,-3 1-1 0,0 0 0 16,-2 0-1-16,0 0-3 0,0 0-2 16,0 0-1-16,0 0 0 0,0 0-2 0,0 0 1 15,-3 0-2-15,2 0-4 0,-1 0-13 16,-1 0-12-16,1 0-13 16,-6 0-15-16,4 0-10 0,-3 4-31 15,-7-3-69-15,-2 1-78 0</inkml:trace>
  <inkml:trace contextRef="#ctx0" brushRef="#br1" timeOffset="-67537.72">7224 18742 162 0,'0'0'44'0,"0"0"76"0,0 0-72 15,0 0 17-15,0 0 8 0,0 0-12 16,0 0-19-16,0 0-11 0,-22-18-1 16,22 12-4-16,5 1-1 0,1-2 0 15,5 2 0-15,1 0-2 0,2-1-7 16,0 2-1-16,2 2-6 0,3 1 3 15,-1 1-3-15,0 0-1 0,0 5-3 16,-2 3-2-16,-1 2-1 0,-4 0-1 0,0 2-1 16,-2 4 1-16,-5-2 1 0,-4 1-2 15,0 2 0-15,-8-2-5 16,-4 1-7-16,-1 0 1 0,-5-1 0 0,1-1 5 16,-4 0 2-16,1 0 2 15,4-5 2-15,1-1 0 0,5-3 1 0,1-1-1 16,4-2 0-16,1-2 1 15,4 0-1-15,0 0-1 0,5-2 0 0,2-1 1 16,6 3 0-16,2-1-1 0,1 0 1 16,4 1 1-16,-1 0-1 0,2 2 1 15,-2 3-1-15,-2 0 1 0,-1 2-1 16,-4 1 1-16,-2 1-1 0,-3 0 1 16,-4 4 0-16,-2 1-1 0,-1 1 0 15,-4-1 2-15,-5 0-2 16,-3 0 0-16,0-9 0 0,-4-5 1 0,1 0-1 15,-2 0 0-15,1 0 0 0,0 0 1 16,1 0-1-16,1 0 0 0,2 0 0 16,3 0 1-16,-1 0-1 0,3 0-1 0,-1 0 0 15,5 0-5-15,0 0-46 0,1 0-35 16,7-5-73-16,9-38-232 0</inkml:trace>
  <inkml:trace contextRef="#ctx0" brushRef="#br1" timeOffset="-66385.25">7787 17964 79 0,'0'0'180'0,"0"0"-124"16,0 0-22-16,0 0 1 16,0 0 23-16,0 0-8 0,0 0-14 0,-2-3-6 15,1 3-6-15,1 0-2 0,0 0-5 16,7 2-6-16,4 5-2 0,6 4 8 16,5 4 5-16,2 4-4 0,1 4-2 15,3 5-4-15,0 3-4 0,-1 3 3 16,0-1-3-16,1 1 1 0,-4-2-2 15,1-1 3-15,-2-1-5 0,-5-4 3 0,-4-5-6 16,-3 1 0-16,-2-1 1 16,1 4 0-16,-1 3-1 0,-1 1 1 15,-5-5-2-15,-3-2 2 0,0-3-3 16,0-2 0-16,-1 5 2 0,-5 5-1 16,-1 3-1-16,0 5-1 0,-4 0 1 15,-1-1 1-15,1-1 0 0,-3-2-1 0,0-2 1 16,-3-3-1-16,2-1 0 15,0-2 1-15,2-2-1 0,1-2 0 0,0-3 0 16,2-1 0-16,0-3 1 0,2-3-1 16,3-1 0-16,0-4 1 15,1-1 1-15,2-2-1 0,0-1-1 16,0 0 0-16,0-1 0 0,0-4-15 0,-3 0-32 16,4-2-11-16,1-24-46 0,9-4-144 15</inkml:trace>
  <inkml:trace contextRef="#ctx0" brushRef="#br1" timeOffset="-65921.3">8725 18484 251 0,'0'0'178'0,"0"0"-149"0,0 0 10 16,0 0 22-16,0 0-17 0,0 0-18 16,0 0 1-16,0 0 8 0,38 22-1 15,-11-22-10-15,3 0 0 0,6 2-2 16,-1-2-9-16,-1 0 0 15,0 0-4-15,-1-2-2 0,-2 0-1 0,-4-2-5 16,-2 1 0-16,-6 0 0 0,-1-1-1 16,-6-1-1-16,-1 2-24 0,-5-3-27 15,-4 1-15-15,-1-3-23 0,-1 1-54 16,-4-9-29-16</inkml:trace>
  <inkml:trace contextRef="#ctx0" brushRef="#br1" timeOffset="-65692.05">8918 18265 155 0,'0'0'129'15,"0"0"-82"-15,0 0 12 0,-28-55 20 16,27 51-8-16,0 3-17 16,1 1-23-16,0 0-13 0,0 6-6 0,5 9-1 15,2 7 17-15,2 9 5 16,0-1 5-16,-1-1 3 0,-3 2-14 0,1 0-6 16,-4 4 0-16,0-1-4 15,-2-6-7-15,0-6-4 0,0-4-3 0,-2 4-1 16,0 2-2-16,-1 4 0 15,0 1-1-15,1-2 1 0,1-3-1 0,0-3-1 16,1-5-20-16,1 0-25 0,6-7-40 16,18-9-33-16,4-8-130 0</inkml:trace>
  <inkml:trace contextRef="#ctx0" brushRef="#br1" timeOffset="-65135.22">9661 18258 326 0,'0'0'106'0,"0"0"-96"16,0 0 20-16,0 0 30 0,0 0-9 16,0 0-26-16,-59-36-12 0,45 36-7 15,0 7-2-15,-4 2 0 0,0 4 2 16,-2 5 3-16,2 0 1 0,3 1 0 15,3 2-1-15,1 0 1 0,3 4 0 16,0 3 3-16,0 4-4 0,4-2-2 16,3-2-3-16,1-6-1 0,2-6-1 0,3-5 0 15,2-4-1-15,1 1-1 16,2 1 3-16,4 0-3 0,1-2 1 16,4-2 0-16,2-2 0 0,-1-3-1 15,3 0 0-15,4-5 0 0,2-5 1 16,0-2 0-16,-4-4-1 0,-4 3 0 0,-3-2 0 15,-5 3 0-15,1-3 0 0,-1 1 0 16,-2-2 1-16,1-2 5 0,-1 2-1 16,-3 0 4-16,1-2-1 0,-3 2-1 15,0-2-1-15,-3 3-1 0,-1 3 0 16,-2 3-2-16,0-2-1 0,-2-1 0 16,-1 1 1-16,-4-1-1 15,0-4-2-15,-2 2 1 0,0-3 0 16,0-1 0-16,-3 0 0 0,3 1 0 15,-1 1-1-15,2 6 2 0,-2 4-1 0,1 4 1 16,-1 2 1-16,-7 3-3 0,-5 7 0 16,-2 5 0-16,-4 3-4 0,-3 3 4 15,2 3-2-15,3-2 2 0,6 0-3 0,12-1-3 16,8-2-27-16,4-3-7 0,10-5-22 16,20-1-19-16,2-8-121 0</inkml:trace>
  <inkml:trace contextRef="#ctx0" brushRef="#br1" timeOffset="-64577.84">9515 18514 87 0,'0'0'118'0,"0"0"-23"16,0 0-40-16,0 0-2 0,0 0 18 15,0 0-22-15,0 0-7 0,-22-38-14 16,23 34-7-16,5-2 0 0,2 1-1 16,3 2 1-16,3 0-3 0,1 1-4 0,-1 2-1 15,3 0-3-15,0 6 0 16,1 2 0-16,-1 5 1 0,-4 1 2 15,-3 2-1-15,0-3-6 0,-6 0 1 0,1 5-2 16,3 1 0-16,0 3-3 16,1 4-1-16,-1-2 1 0,1-2-1 0,0-2 0 15,3 1 2-15,1-5-2 0,2-2 9 16,4-1-1-16,0-5-5 0,4-2-2 16,2-4 5-16,0-2-7 0,-1 0 1 15,-1-7 1-15,0-1-2 0,-3-3 1 16,-5-3-2-16,0 0-7 0,-7-2-47 15,0-4-61-15,-3-26-65 0,1-1-185 16</inkml:trace>
  <inkml:trace contextRef="#ctx0" brushRef="#br1" timeOffset="-63983.6">10538 17879 132 0,'0'0'194'0,"0"0"-172"16,0 0-2-16,0 0 26 15,0 0-19-15,0 0-15 0,0 0 8 16,-58 58 5-16,41-37-8 0,-1 2 5 0,3 5 6 16,-1 4-6-16,3 4-6 15,1 0 1-15,2 5 1 0,-1-2-3 16,3 2-2-16,-2-2 1 0,4-7-4 0,0-3 1 15,1 0-3-15,1-2-2 16,1 5 0-16,0 2 0 0,3-5-6 0,0-6 4 16,3-7-2-16,0-3-1 0,4 4-1 15,3 1 1-15,2 4 0 0,3 3-1 16,3-2 0-16,1 1 0 0,1-3 1 16,0 0-1-16,4-2 0 0,-4-1 0 0,-2-4 0 15,0-1 0-15,-1-3 0 0,-2-1 1 16,0-3-1-16,0-1 0 0,-5-1-2 15,2-2 2-15,-1-2 2 0,-3 0 2 16,1 0-1-16,-4 0 1 0,0 0 0 16,0 0-1-16,-3 0 0 0,0 0-1 15,-1 0-1-15,0 0 0 0,1 0-1 16,0 0 0-16,0 0-1 0,3 0-2 16,-3-2-11-16,0 1-5 0,1-1-8 15,0 0 0-15,1 0-2 0,-2-1-7 16,-1-1-41-16,2-9-42 0,-3-1-48 15</inkml:trace>
  <inkml:trace contextRef="#ctx0" brushRef="#br1" timeOffset="-46580.1">9295 17936 175 0,'0'0'15'0,"0"0"89"0,0 0-82 16,-62-19 0-16,46 19 11 0,1 0 7 15,3 0-12-15,4 2-1 0,3-1-9 16,3 1-1-16,1-1-2 0,0 0-3 15,-1 1-3-15,1-1 7 16,0 2 4-16,-1 0-3 0,1 0-7 0,-2 3 2 16,-2 3-2-16,0 3 3 0,-2 6-1 0,-2 3-1 15,-3 4 0-15,2 2-7 16,-1 2 1-16,-1-1 0 0,5 3-1 16,0 0 2-16,4-1 0 0,3-1 7 15,0 0-6-15,2-2 0 0,2-2 0 0,2 2-1 16,0 2 3-16,3 5-1 15,-2 1-3-15,-1-2 0 0,-1-7 0 16,-2-4-2-16,0 7-3 0,3 5 2 16,-1 7 0-16,1 4-2 0,0 0 1 0,0 0 0 15,0-2 0-15,2-2 0 0,-1-2 0 16,2-3 3-16,0-1 2 16,0-4-2-16,-1-4 1 0,0-3 1 0,0-9-1 15,0-15-3-15,-3 0 0 0,1 0 1 16,0 0-1-16,-1 0-2 0,0 0 1 15,-1 0-1-15,1 0-3 0,0 0-31 16,0 0-29-16,7 0-40 0,-1-5-101 16</inkml:trace>
  <inkml:trace contextRef="#ctx0" brushRef="#br1" timeOffset="-46282.42">9189 18490 196 0,'0'0'167'16,"0"0"-107"-16,0 0-18 0,0 0 7 15,0 0 27-15,0 0-23 0,0 0-20 16,0 0-21-16,-7-44-6 0,8 47 2 16,1 6 1-16,2 2 10 0,-2 3 3 15,1 0 6-15,-1 3-3 0,-1-4-8 16,0 5-4-16,-1 4 1 0,0 5-5 15,0 3-4-15,0 1-1 0,0-3-2 16,-1 0-1-16,-1-2-1 16,-1-3 2-16,2-4-2 0,0-1-3 0,1-4-32 15,0-3-36-15,5-5-27 0,9-13-80 16,4-9-177-16</inkml:trace>
  <inkml:trace contextRef="#ctx0" brushRef="#br1" timeOffset="-45933.41">9370 18699 242 0,'0'0'164'16,"0"0"-104"-16,0 0-26 0,0 0 27 16,0 0-2-16,0 0-19 0,0 0-7 15,0 0-6-15,0 0-7 0,31 29-1 16,-22-26-5-16,0-1-4 0,1-1 0 15,-1 2-5-15,3-3 1 0,-3 0-4 0,-1 0-1 16,-1 0 0-16,-2 0-1 16,-1 1 0-16,-2 1-1 0,-2-1 1 15,0 2 2-15,-3-1-1 0,-7 2 0 0,0-1 2 16,-2 3-3-16,-4-4 0 16,1 2 2-16,0-1 1 0,0 0 6 15,3-1 4-15,3-1 4 0,3 1-1 16,2-2-2-16,2 0-6 0,2 0 0 0,0 0-3 15,4-2-3-15,2-1-2 0,1-1 0 16,4 2-1-16,-2-4-36 0,3 3-26 16,3-3-35-16,15-10-59 0,-3 0-147 15</inkml:trace>
  <inkml:trace contextRef="#ctx0" brushRef="#br1" timeOffset="-45069.64">9279 18479 189 0,'0'0'97'15,"0"0"-25"-15,0 0 6 0,0 0-9 16,-14-51 8-16,13 44-19 0,-1 3-12 0,2 2-9 16,-1 2-6-16,1 0-11 0,0 0-8 15,0 4-6-15,0 7 4 16,0 4 13-16,3 5-6 0,0 0-1 0,-1 0-1 15,-1-3 1-15,0 6-4 16,1 5-4-16,-2 4-1 0,0 5-5 0,0-1-2 16,0-1 1-16,-2-2-1 15,-1-3 1-15,1-4-1 0,0-4 0 16,0-4 0-16,1-4 0 0,1-3 0 0,0-2 0 16,0-5 1-16,0-1 2 0,-1-3-2 15,1 0-1-15,-1-7-1 0,1-4 1 16,-1-3-3-16,1-4 1 0,0-4 2 15,0-5 0-15,0-6-1 0,0-12 1 16,0-9 0-16,3-12 0 0,0 6-1 16,0 10 1-16,-1 9 1 0,-1 16 0 15,2 7-1-15,-3 7 2 0,0 6 1 16,0 3-3-16,0 1-2 0,0 1 1 16,0 4 0-16,0 4 1 0,0 8 1 15,0 5 4-15,0 3 2 0,0 2-1 16,1-6-3-16,-1 1 3 0,0-5-1 0,0 6-1 15,-1 6-4-15,-2 3 3 0,-1 6-3 16,0-3-1-16,-1 2 1 16,-1-2 0-16,0-3 1 0,1-4-1 0,2-4 0 15,-1-5 0-15,1-3 0 0,2-6 0 0,0-4 1 16,1-4 2-16,0-3-3 16,3-10-5-16,2-4-5 0,1-8 1 15,1-6 3-15,2-11 3 0,1-14 2 16,-1-14 1-16,-3-6 0 0,-5 1 0 15,-1 13 0-15,-6 17 2 0,1 19 1 16,2 15-3-16,1 8 3 0,1 2 1 16,0 0-4-16,1 6-3 0,0 3 3 15,0 5 3-15,0 5 2 0,3 8 0 16,1 2 1-16,-1 1-1 0,0-5 1 16,-1-1-1-16,-1-5 0 0,-1 6 1 15,1 3-5-15,0 6-1 0,1 3 0 16,-1 0 1-16,-1-3-1 0,1-2-1 15,1-2-1-15,0-6-21 0,3-3-13 16,0-5-33-16,2-3-43 16,16-10-49-16,1-3-154 0</inkml:trace>
  <inkml:trace contextRef="#ctx0" brushRef="#br1" timeOffset="-44866.11">9444 18795 406 0,'0'0'99'16,"0"0"-46"-16,0 0 3 0,0 0 8 15,0 0-20-15,0 0-14 0,0 0 0 16,32 14-11-16,-18-14-9 0,3 0-4 0,0 0-4 16,2 0-2-16,-3 0 0 0,-1-3-4 15,-2 1-32-15,-2-1-20 0,-6 0-27 16,-5-11-78-16,-5 1-237 0</inkml:trace>
  <inkml:trace contextRef="#ctx0" brushRef="#br1" timeOffset="-42628.21">10815 18237 84 0,'0'0'8'15,"0"0"115"-15,0 0-77 0,0 0-13 16,-7 4 4-16,6-4 10 0,0 0-6 15,1 0-5-15,0 0-8 0,0 0 0 0,0 0 3 16,0 0-3-16,0 0-6 0,0 0 0 16,0 0-1-16,0 0-8 15,2 1-1-15,1 0 1 0,7 1 4 16,2 1-2-16,3-2 4 0,5 1 0 0,4-2-2 16,0 0-3-16,2 0-1 0,2 0 0 15,-4-3-3-15,1 0-3 0,-7 1 1 16,-3 1-4-16,-7-1 0 0,-4 2-2 15,-2 0 3-15,-2 0-3 0,0 0 1 16,0 0-1-16,-1 0 2 0,0 0-1 16,1 0-2-16,-1 0 2 0,1 0-3 15,-1 0 2-15,1 0-2 0,-1-2 0 0,1 1-1 16,0-3-16-16,0 0-26 0,1-2-22 16,7-2-27-16,2-3-68 15,2 0-80-15</inkml:trace>
  <inkml:trace contextRef="#ctx0" brushRef="#br1" timeOffset="-41194.77">11270 17985 10 0,'0'0'38'0,"0"0"-38"16,0 0 16-16,0 0 7 0,0 0 59 16,0 0-42-16,0 0-9 0,-8-22-2 15,7 19 2-15,1-1-1 0,-1 2 12 16,0-3-11-16,1 3 4 0,0 0-4 15,0-2-5-15,1 1-1 0,2 1-4 0,3-1-7 16,-1 1-1-16,6 0-2 0,1 0 7 16,3-1-2-16,3 3-1 0,-1 0-2 15,2 3 1-15,0 3-1 0,-1 1-1 16,-2 1 1-16,-5 2-5 0,-1-1 1 16,-1 1-5-16,-4 0 0 15,-4 2-2-15,-1 1-1 0,-1 4-1 16,-7 0 0-16,-2 3 2 0,-5 2 1 0,-1-4-3 15,-1 2-4-15,-1-5 0 16,1 0-2-16,2-1-8 0,0-5 10 0,5-1 0 16,4-4 4-16,4-3-1 0,1-1 1 15,1 0 1-15,0 0 5 16,0-5-1-16,3-1-3 0,3-1-1 0,4-2 3 16,0 2-4-16,0-1 0 15,3 5 0-15,0 0 2 0,-3 2-2 0,4 1 2 16,-2 0 1-16,4 4 1 0,-3 2-2 15,0-1 3-15,-1 3 0 0,0 2 1 0,3-2 0 16,-6 3 2-16,2-2 1 0,-1 2-3 16,-4 1-4-16,0 1-1 0,-1 1 0 15,-3 1-1-15,-2 0 0 16,0 0 0-16,-3-1 1 0,-4 0-1 0,2-1 0 16,-3-2 1-16,0-2 1 0,-2 0-2 15,2 1 0-15,-7 1 0 0,2-2-1 16,2 0 0-16,0-2 1 15,-2-1 1-15,4-1 1 0,-1-2-2 0,2-1 2 16,1-2 1-16,2 0 4 16,-1 0 0-16,2-2 1 0,2 1 1 15,0 0-4-15,-1 0-1 0,0-1-2 0,2 1 1 16,-1-1 1-16,1 2-3 0,0-2-1 16,1 1 2-16,-1 0-1 0,1 1-1 15,0-1 0-15,0 0 1 0,0 1-1 0,0 0 0 16,0 0 0-16,0 0 0 0,0 0-1 15,0 0 0-15,0 0-1 0,0 0 2 16,0 0 0-16,0 0-1 0,0 0 1 16,0 0 0-16,0 0 0 0,0 0 0 15,0 0 0-15,0 0 0 0,0 0 0 16,0 0-1-16,0 0 1 16,0 0 1-16,0 0-1 0,0 0 1 0,0 0-1 15,0 0 0-15,0 0 0 0,0 0 0 16,0 0 0-16,0 0 1 0,0 0-1 15,0 0-2-15,0 0 2 0,0 0 0 16,0 0-1-16,0 0-2 0,0 0 3 16,0 0-2-16,0 0 1 0,0 0 1 15,0 0 0-15,0 0 0 0,0 0 0 16,0 0 0-16,0 0 0 0,0 0 1 0,0 0-1 16,0 0-1-16,0 0 1 15,0 0-1-15,0-2-13 0,0 0-4 0,0 0 0 16,0-1 4-16,0 3-4 0,0 0-6 15,1-1-26-15,1-1 3 0,3 0-24 16,1-5-35-16,3 0-63 16</inkml:trace>
  <inkml:trace contextRef="#ctx0" brushRef="#br1" timeOffset="-39219.53">11711 18169 219 0,'0'0'156'0,"-20"9"-110"0,15-9-5 15,1 0 28-15,2 0-2 0,2 1-27 0,0 0-6 16,0-1-8-16,0 1-3 0,3 0 1 16,3 0-1-16,6 0 6 0,3 0-3 15,6 0-4-15,5-1-3 0,-1 0-7 16,2 0 0-16,-6 0-3 0,0 0-3 16,-2 0-4-16,-3 0-1 15,-1 0 1-15,-4 0-2 0,-4 0 0 0,-1 1-9 16,-2 0-30-16,-4-1-21 0,1 0-26 15,2 0-26-15,3-1-78 0,-2-6-41 16</inkml:trace>
  <inkml:trace contextRef="#ctx0" brushRef="#br1" timeOffset="-38875.88">11997 18020 215 0,'0'0'164'0,"0"0"-104"16,0 0-4-16,0 0 29 0,44-50-20 15,-32 46-13-15,5 1-17 0,-2 2-6 16,3 1 3-16,-1 0-4 0,-1 5-5 16,0 4-4-16,-3 0-5 0,-7 4-6 0,0 0-5 15,-4 5-2-15,-2 0-1 0,0 0 2 16,-8 4-2-16,1-1 0 0,-3-2 0 16,1-2 2-16,2-2-2 0,4-3 0 15,3-4 0-15,0 0 0 0,6-2 0 16,5 2 0-16,3-1 0 0,1 2 3 15,1-2-1-15,-1 2-2 0,-5-1 5 0,0-1 1 16,-7 0 1 0,-2 0-4-16,-1 3 0 0,-5-2 0 0,-6 2-3 15,-6 1 2-15,-1 1 0 0,-4-1-1 16,-4-2-1-16,3-1-2 0,4-2-2 16,2 0-20-16,2-1-16 0,1-1-28 15,-2 1-26-15,-14-2-47 0,3-3-114 16</inkml:trace>
  <inkml:trace contextRef="#ctx0" brushRef="#br1" timeOffset="-38506.39">10832 18573 59 0,'0'0'337'16,"0"0"-301"-16,0 0 3 0,0 0 32 16,0 0-18-16,0 0-13 0,0 0-14 15,0 0-4-15,16 0-3 0,1-1 5 16,9 0 3-16,3 0 3 16,7 0-5-16,14-1-4 0,15 0-3 0,19-2-4 15,18 1 1-15,3-1 3 16,0-1-3-16,-2 0-8 0,-12-1-2 0,1 0-4 15,-3 0 2-15,-6-1-2 0,-7-2 4 16,-9-2-2-16,-11 2 1 0,-12 0-3 16,-11 1 1-16,-10 2 0 0,-9 0-1 15,-7 4 0-15,-7-1 0 16,-1 3-1-16,-11 0-11 0,-4 0-23 0,-9 0-21 16,-4 7-20-16,-9 1-27 0,-14-2-75 15,4-1-163-15</inkml:trace>
  <inkml:trace contextRef="#ctx0" brushRef="#br1" timeOffset="-38155.62">11418 18679 519 0,'0'0'25'0,"0"0"5"16,0 0 60-16,0 0-31 0,0 0-13 0,0 0-7 15,0 0-9-15,0 0-13 16,0 0-3-16,57 4 1 0,-41-6-6 15,2 2-8-15,-3 0-1 0,-1 2-1 0,-2 3 0 16,-4 5 1-16,0-2 0 0,-4 3 1 16,-2 0-1-16,1 2 0 0,0-2 0 15,1-1 2-15,1 0-1 0,0-1 0 16,7-3-1-16,-1-1 1 0,2-1-1 16,3 0 2-16,0-2-2 0,0 1 0 15,-1-2 0-15,-3 2 0 0,-2-1 0 16,-3 3 0-16,-7 1 0 0,0 1 1 15,-4 2 2-15,-8 2 1 0,-2 0-1 16,-6 1-2-16,0 2 1 16,-6-2-2-16,3 0 0 0,-3-1 0 0,4-4-2 15,4 1-22-15,3-3-18 0,3-2-37 16,8-3-16-16,20-27-107 0,10-7-217 16</inkml:trace>
  <inkml:trace contextRef="#ctx0" brushRef="#br1" timeOffset="-37856.59">12266 17743 317 0,'0'0'136'0,"0"0"-97"16,0 0 24-16,0 0 14 0,0 0-28 15,0 0-24-15,65-12 2 16,-30 35 4-16,5 7 2 0,2 9-8 16,2 10-1-16,-4 6-5 0,-4 5-5 0,-4 4 2 15,-5 1 1-15,-10 0-5 0,-8-11-2 16,-4-9-1-16,-5-2-1 16,0-1 0-16,-9 1-4 0,0-3-3 0,-3-7 1 15,-2-8-2-15,-4 4-9 0,-7 6-38 16,-1 3-28-16,-44 26-44 0,4-12-85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9168-4990-4896-8535-0326255CF278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BDD51-9DA4-46B6-B1FD-E1AF66190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055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84ADD5-21A1-4D81-966E-77E83F6C119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4072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2400"/>
              <a:t>Closely approximates many situations</a:t>
            </a:r>
          </a:p>
          <a:p>
            <a:pPr lvl="1" eaLnBrk="1" hangingPunct="1"/>
            <a:r>
              <a:rPr lang="en-US" altLang="en-US"/>
              <a:t>Perfectly symmetrical around its mean</a:t>
            </a:r>
          </a:p>
          <a:p>
            <a:pPr eaLnBrk="1" hangingPunct="1"/>
            <a:endParaRPr lang="en-US" alt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39F23-8187-4562-89C6-AAE4A4CA055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34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2400"/>
              <a:t>Closely approximates many situations</a:t>
            </a:r>
          </a:p>
          <a:p>
            <a:pPr lvl="1" eaLnBrk="1" hangingPunct="1"/>
            <a:r>
              <a:rPr lang="en-US" altLang="en-US"/>
              <a:t>Perfectly symmetrical around its mean</a:t>
            </a:r>
          </a:p>
          <a:p>
            <a:pPr eaLnBrk="1" hangingPunct="1"/>
            <a:endParaRPr lang="en-US" alt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3A40B7-84D9-4E85-B1D7-816B2573606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976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51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67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015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B505582-F8E0-4726-BFA7-3D2208DC8664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DBF5F9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2DC5B2-3557-4855-87D5-F87A1D4BE2D4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1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1E5778-4B5D-4D65-A1D9-5DF5728947E8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0873F7-2B4B-4ADA-999F-C3C42B88468F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079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FA3B69-FB17-4119-A75F-193883E35E25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DBF5F9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C295D1-AB5D-4E7B-A3ED-A055357FF793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907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265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6D25D5-BEA4-43A4-B07A-31987FE68444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105C90-ED3E-4EB1-8D9A-28E168694891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23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807F70-12F5-4BA3-B698-B4CA963C526B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5554E4-B856-4A7B-B4A9-432E89AA5DDC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049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8B2788-ADC6-4A63-91A9-FE1DA896834B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0A6CAD-60FE-464D-8159-4D049D656E7B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711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F67F4E-101B-4505-AD7A-428F88305DF2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0F894E-D6E9-4F8A-ABB1-9E3286BD67B2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65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219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4220633" y="1108075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10672234" y="5359401"/>
            <a:ext cx="207433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40A8E9C-4488-4AF7-8BC4-120B55F76A0F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BD15E1-39F0-4A9C-9600-A37606EADF52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0652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81C7F7-6D4F-4DA7-AC4E-796EE0D071C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06C94-BB09-42BA-8C2C-C5CBD97AAD43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395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BF7144-C5AE-4D1F-9C32-FCF73D038044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E0B939-ED25-4DA5-AC95-E2A54D051194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0387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485" y="96839"/>
            <a:ext cx="9544049" cy="1412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65767" y="1981200"/>
            <a:ext cx="5005917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4885" y="1981200"/>
            <a:ext cx="5005916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9D009C-F89C-49CB-A702-7A6D96BC6F9C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340862-BDF9-4EE0-8ED6-3AC1B4C0A37C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043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242485" y="96838"/>
            <a:ext cx="10238316" cy="599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F8655B-976C-4AAD-96F1-929E8E82B67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E8A6CC-97BF-49DD-939A-74BB1A4380BB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162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B505582-F8E0-4726-BFA7-3D2208DC8664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DBF5F9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2DC5B2-3557-4855-87D5-F87A1D4BE2D4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59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1E5778-4B5D-4D65-A1D9-5DF5728947E8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0873F7-2B4B-4ADA-999F-C3C42B88468F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5943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FA3B69-FB17-4119-A75F-193883E35E25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DBF5F9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C295D1-AB5D-4E7B-A3ED-A055357FF793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104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049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6D25D5-BEA4-43A4-B07A-31987FE68444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105C90-ED3E-4EB1-8D9A-28E168694891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19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8452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807F70-12F5-4BA3-B698-B4CA963C526B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5554E4-B856-4A7B-B4A9-432E89AA5DDC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4053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8B2788-ADC6-4A63-91A9-FE1DA896834B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0A6CAD-60FE-464D-8159-4D049D656E7B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498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F67F4E-101B-4505-AD7A-428F88305DF2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0F894E-D6E9-4F8A-ABB1-9E3286BD67B2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800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4220633" y="1108075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10672234" y="5359401"/>
            <a:ext cx="207433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40A8E9C-4488-4AF7-8BC4-120B55F76A0F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BD15E1-39F0-4A9C-9600-A37606EADF52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9804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81C7F7-6D4F-4DA7-AC4E-796EE0D071C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06C94-BB09-42BA-8C2C-C5CBD97AAD43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2450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BF7144-C5AE-4D1F-9C32-FCF73D038044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E0B939-ED25-4DA5-AC95-E2A54D051194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011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485" y="96839"/>
            <a:ext cx="9544049" cy="1412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65767" y="1981200"/>
            <a:ext cx="5005917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4885" y="1981200"/>
            <a:ext cx="5005916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9D009C-F89C-49CB-A702-7A6D96BC6F9C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340862-BDF9-4EE0-8ED6-3AC1B4C0A37C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1130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242485" y="96838"/>
            <a:ext cx="10238316" cy="599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F8655B-976C-4AAD-96F1-929E8E82B67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E8A6CC-97BF-49DD-939A-74BB1A4380BB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891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954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887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35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70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789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C7B79-4E67-44C5-A2FD-92630E7F9C3E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912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C7B79-4E67-44C5-A2FD-92630E7F9C3E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EE05D-154A-4114-A573-3DE2D8C91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05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938"/>
            <a:ext cx="1221740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938"/>
            <a:ext cx="63500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09600" y="1935164"/>
            <a:ext cx="109728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F53DCB-7AA7-4382-A3ED-F9C6123281B2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45C75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8CFFBE-9074-4FEF-8239-4412472E6951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25399" y="203200"/>
            <a:ext cx="12240684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21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938"/>
            <a:ext cx="1221740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938"/>
            <a:ext cx="63500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09600" y="1935164"/>
            <a:ext cx="109728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F53DCB-7AA7-4382-A3ED-F9C6123281B2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4617B">
                    <a:shade val="90000"/>
                  </a:srgbClr>
                </a:solidFill>
              </a:rPr>
              <a:t>Fall 2010   Olin Business School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45C75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8CFFBE-9074-4FEF-8239-4412472E6951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25399" y="203200"/>
            <a:ext cx="12240684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6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emf"/><Relationship Id="rId5" Type="http://schemas.openxmlformats.org/officeDocument/2006/relationships/customXml" Target="../ink/ink9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27.wmf"/><Relationship Id="rId7" Type="http://schemas.openxmlformats.org/officeDocument/2006/relationships/image" Target="../media/image29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5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9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3.xml"/><Relationship Id="rId5" Type="http://schemas.openxmlformats.org/officeDocument/2006/relationships/customXml" Target="../ink/ink2.xml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8.wmf"/><Relationship Id="rId7" Type="http://schemas.openxmlformats.org/officeDocument/2006/relationships/oleObject" Target="../embeddings/oleObject6.bin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wmf"/><Relationship Id="rId11" Type="http://schemas.openxmlformats.org/officeDocument/2006/relationships/image" Target="../media/image14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jpeg"/><Relationship Id="rId9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2.wmf"/><Relationship Id="rId9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4.jpeg"/><Relationship Id="rId7" Type="http://schemas.openxmlformats.org/officeDocument/2006/relationships/image" Target="../media/image16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5.wmf"/><Relationship Id="rId10" Type="http://schemas.openxmlformats.org/officeDocument/2006/relationships/image" Target="../media/image22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Continuous RV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Ch-5 Sheldon Ross Book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5898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25" y="979305"/>
            <a:ext cx="9587319" cy="329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65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Normal RV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20" y="1918659"/>
            <a:ext cx="10029897" cy="13105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29760" y="410400"/>
              <a:ext cx="11618640" cy="6373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640" y="395640"/>
                <a:ext cx="11649240" cy="64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9097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91" y="359661"/>
            <a:ext cx="8055842" cy="2693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57" y="3053141"/>
            <a:ext cx="6791143" cy="353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37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45" y="959661"/>
            <a:ext cx="11295654" cy="1404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45" y="2502276"/>
            <a:ext cx="7286625" cy="1238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524" y="4304775"/>
            <a:ext cx="4143375" cy="495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407160" y="1837800"/>
              <a:ext cx="11586960" cy="50202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560" y="1829880"/>
                <a:ext cx="11609640" cy="504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8709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14" y="654861"/>
            <a:ext cx="6949712" cy="52427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6103080" y="3830040"/>
              <a:ext cx="3939120" cy="1544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2280" y="3818880"/>
                <a:ext cx="3963240" cy="156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0059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61" y="1351188"/>
            <a:ext cx="9778939" cy="408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87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914400"/>
          </a:xfrm>
        </p:spPr>
        <p:txBody>
          <a:bodyPr/>
          <a:lstStyle/>
          <a:p>
            <a:pPr eaLnBrk="1" hangingPunct="1"/>
            <a:r>
              <a:rPr lang="en-US" altLang="en-US" sz="3200"/>
              <a:t>The Exponential Distribution</a:t>
            </a:r>
          </a:p>
        </p:txBody>
      </p:sp>
      <p:sp>
        <p:nvSpPr>
          <p:cNvPr id="48131" name="Content Placeholder 9"/>
          <p:cNvSpPr>
            <a:spLocks noGrp="1"/>
          </p:cNvSpPr>
          <p:nvPr>
            <p:ph sz="half" idx="1"/>
          </p:nvPr>
        </p:nvSpPr>
        <p:spPr>
          <a:xfrm>
            <a:off x="1635126" y="1219200"/>
            <a:ext cx="7966075" cy="2362200"/>
          </a:xfrm>
        </p:spPr>
        <p:txBody>
          <a:bodyPr/>
          <a:lstStyle/>
          <a:p>
            <a:pPr eaLnBrk="1" hangingPunct="1"/>
            <a:r>
              <a:rPr lang="en-US" altLang="en-US" sz="2000"/>
              <a:t>Probability Distribution for  an  Exponential Random Variable </a:t>
            </a:r>
            <a:r>
              <a:rPr lang="en-US" altLang="en-US" sz="2000" i="1"/>
              <a:t>x</a:t>
            </a:r>
          </a:p>
          <a:p>
            <a:pPr lvl="1" eaLnBrk="1" hangingPunct="1"/>
            <a:r>
              <a:rPr lang="en-US" altLang="en-US" sz="2000"/>
              <a:t>Probability Density Function</a:t>
            </a:r>
          </a:p>
          <a:p>
            <a:pPr lvl="1" eaLnBrk="1" hangingPunct="1"/>
            <a:endParaRPr lang="en-US" altLang="en-US" sz="2000"/>
          </a:p>
          <a:p>
            <a:pPr lvl="1" eaLnBrk="1" hangingPunct="1">
              <a:buFont typeface="Wingdings 2" panose="05020102010507070707" pitchFamily="18" charset="2"/>
              <a:buNone/>
            </a:pPr>
            <a:endParaRPr lang="en-US" altLang="en-US" sz="2000"/>
          </a:p>
          <a:p>
            <a:pPr lvl="1" eaLnBrk="1" hangingPunct="1"/>
            <a:r>
              <a:rPr lang="en-US" altLang="en-US" sz="2000"/>
              <a:t>Mean:       	           Variance:  	</a:t>
            </a:r>
          </a:p>
        </p:txBody>
      </p:sp>
      <p:sp>
        <p:nvSpPr>
          <p:cNvPr id="4813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F0F03E69-C75D-4DB3-A697-BBA86441444B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16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8133" name="Object 3"/>
          <p:cNvGraphicFramePr>
            <a:graphicFrameLocks noChangeAspect="1"/>
          </p:cNvGraphicFramePr>
          <p:nvPr/>
        </p:nvGraphicFramePr>
        <p:xfrm>
          <a:off x="2895600" y="1873250"/>
          <a:ext cx="304800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1300" imgH="393700" progId="Equation.3">
                  <p:embed/>
                </p:oleObj>
              </mc:Choice>
              <mc:Fallback>
                <p:oleObj name="Equation" r:id="rId2" imgW="1511300" imgH="393700" progId="Equation.3">
                  <p:embed/>
                  <p:pic>
                    <p:nvPicPr>
                      <p:cNvPr id="4813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873250"/>
                        <a:ext cx="3048000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C903503-F97E-44B4-A7EF-7C4382660A68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48135" name="Object 8"/>
          <p:cNvGraphicFramePr>
            <a:graphicFrameLocks noChangeAspect="1"/>
          </p:cNvGraphicFramePr>
          <p:nvPr/>
        </p:nvGraphicFramePr>
        <p:xfrm>
          <a:off x="6629400" y="2667000"/>
          <a:ext cx="909638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07780" imgH="203112" progId="Equation.3">
                  <p:embed/>
                </p:oleObj>
              </mc:Choice>
              <mc:Fallback>
                <p:oleObj name="Equation" r:id="rId4" imgW="507780" imgH="203112" progId="Equation.3">
                  <p:embed/>
                  <p:pic>
                    <p:nvPicPr>
                      <p:cNvPr id="4813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2667000"/>
                        <a:ext cx="909638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10"/>
          <p:cNvGraphicFramePr>
            <a:graphicFrameLocks noChangeAspect="1"/>
          </p:cNvGraphicFramePr>
          <p:nvPr/>
        </p:nvGraphicFramePr>
        <p:xfrm>
          <a:off x="3179764" y="2736850"/>
          <a:ext cx="70643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93529" imgH="203112" progId="Equation.3">
                  <p:embed/>
                </p:oleObj>
              </mc:Choice>
              <mc:Fallback>
                <p:oleObj name="Equation" r:id="rId6" imgW="393529" imgH="203112" progId="Equation.3">
                  <p:embed/>
                  <p:pic>
                    <p:nvPicPr>
                      <p:cNvPr id="4813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9764" y="2736850"/>
                        <a:ext cx="706437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7" name="Object 2"/>
          <p:cNvGraphicFramePr>
            <a:graphicFrameLocks noChangeAspect="1"/>
          </p:cNvGraphicFramePr>
          <p:nvPr/>
        </p:nvGraphicFramePr>
        <p:xfrm>
          <a:off x="2266951" y="3276600"/>
          <a:ext cx="7326313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92500" imgH="1447800" progId="Equation.3">
                  <p:embed/>
                </p:oleObj>
              </mc:Choice>
              <mc:Fallback>
                <p:oleObj name="Equation" r:id="rId8" imgW="3492500" imgH="1447800" progId="Equation.3">
                  <p:embed/>
                  <p:pic>
                    <p:nvPicPr>
                      <p:cNvPr id="4813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1" y="3276600"/>
                        <a:ext cx="7326313" cy="297180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615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914400"/>
          </a:xfrm>
        </p:spPr>
        <p:txBody>
          <a:bodyPr/>
          <a:lstStyle/>
          <a:p>
            <a:pPr eaLnBrk="1" hangingPunct="1"/>
            <a:r>
              <a:rPr lang="en-US" altLang="en-US" sz="3200"/>
              <a:t>The Exponential Distribution (Example 5)</a:t>
            </a:r>
          </a:p>
        </p:txBody>
      </p:sp>
      <p:sp>
        <p:nvSpPr>
          <p:cNvPr id="4915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FE057948-DD93-4E98-BF94-90933EF11207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17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0BB8E0-7988-482A-8B1E-FA4DF9E11FB9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2" name="Content Placeholder 12"/>
          <p:cNvSpPr>
            <a:spLocks noGrp="1"/>
          </p:cNvSpPr>
          <p:nvPr>
            <p:ph idx="1"/>
          </p:nvPr>
        </p:nvSpPr>
        <p:spPr>
          <a:xfrm>
            <a:off x="1828800" y="1600200"/>
            <a:ext cx="8382000" cy="1295400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SzPct val="135000"/>
              <a:buFont typeface="Arial" pitchFamily="34" charset="0"/>
              <a:buChar char="•"/>
              <a:defRPr/>
            </a:pPr>
            <a:r>
              <a:rPr lang="en-US" sz="2000" dirty="0"/>
              <a:t>Example 5: Suppose the waiting time to see the nurse at the student health center is distributed exponentially with a mean of 45 minutes.  What is the probability that a student will wait more than an hour to get his or her generic pill?</a:t>
            </a:r>
          </a:p>
        </p:txBody>
      </p:sp>
      <p:graphicFrame>
        <p:nvGraphicFramePr>
          <p:cNvPr id="4915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537797"/>
              </p:ext>
            </p:extLst>
          </p:nvPr>
        </p:nvGraphicFramePr>
        <p:xfrm>
          <a:off x="2063931" y="3774282"/>
          <a:ext cx="1600200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40948" imgH="901309" progId="Equation.3">
                  <p:embed/>
                </p:oleObj>
              </mc:Choice>
              <mc:Fallback>
                <p:oleObj name="Equation" r:id="rId2" imgW="1040948" imgH="901309" progId="Equation.3">
                  <p:embed/>
                  <p:pic>
                    <p:nvPicPr>
                      <p:cNvPr id="4915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931" y="3774282"/>
                        <a:ext cx="1600200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40" y="3760788"/>
            <a:ext cx="2514600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26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6926"/>
            <a:ext cx="10650456" cy="347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8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4" y="267652"/>
            <a:ext cx="8703945" cy="62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41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Outline</a:t>
            </a:r>
          </a:p>
        </p:txBody>
      </p:sp>
      <p:sp>
        <p:nvSpPr>
          <p:cNvPr id="20485" name="Content Placeholder 6"/>
          <p:cNvSpPr>
            <a:spLocks noGrp="1"/>
          </p:cNvSpPr>
          <p:nvPr>
            <p:ph idx="1"/>
          </p:nvPr>
        </p:nvSpPr>
        <p:spPr>
          <a:xfrm>
            <a:off x="2438401" y="1752600"/>
            <a:ext cx="7661275" cy="41148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Continuous Random Variables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Expectations, Variances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Joint Probability Distributions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Marginal Probability Distributions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Covariance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err="1"/>
              <a:t>Bivariate</a:t>
            </a:r>
            <a:r>
              <a:rPr lang="en-US" dirty="0"/>
              <a:t> Normal Distributions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endParaRPr lang="en-US" dirty="0"/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08C500B0-DD96-4E62-83DC-5C89596CDC72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2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06475B-12C6-4FFF-8C20-2A85472E4B97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175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Memoryless Property of Exponential RV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918659"/>
            <a:ext cx="108472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Ten-Roman"/>
              </a:rPr>
              <a:t>If we think of </a:t>
            </a:r>
            <a:r>
              <a:rPr lang="en-US" sz="2000" i="1" dirty="0">
                <a:solidFill>
                  <a:srgbClr val="FF0000"/>
                </a:solidFill>
                <a:latin typeface="TimesTen-Italic"/>
              </a:rPr>
              <a:t>X </a:t>
            </a:r>
            <a:r>
              <a:rPr lang="en-US" sz="2000" dirty="0">
                <a:solidFill>
                  <a:srgbClr val="FF0000"/>
                </a:solidFill>
                <a:latin typeface="TimesTen-Roman"/>
              </a:rPr>
              <a:t>as being the lifetime of some instrument</a:t>
            </a:r>
          </a:p>
          <a:p>
            <a:endParaRPr lang="en-US" sz="2000" dirty="0">
              <a:solidFill>
                <a:srgbClr val="FF0000"/>
              </a:solidFill>
              <a:latin typeface="TimesTen-Roman"/>
            </a:endParaRPr>
          </a:p>
          <a:p>
            <a:r>
              <a:rPr lang="en-US" sz="2000" dirty="0">
                <a:solidFill>
                  <a:srgbClr val="FF0000"/>
                </a:solidFill>
                <a:latin typeface="TimesTen-Roman"/>
              </a:rPr>
              <a:t>Find that the probability that the instrument survives for at least </a:t>
            </a:r>
            <a:r>
              <a:rPr lang="en-US" sz="2000" i="1" dirty="0">
                <a:solidFill>
                  <a:srgbClr val="FF0000"/>
                </a:solidFill>
                <a:latin typeface="TimesTen-Italic"/>
              </a:rPr>
              <a:t>s </a:t>
            </a:r>
            <a:r>
              <a:rPr lang="en-US" sz="2000" dirty="0">
                <a:solidFill>
                  <a:srgbClr val="FF0000"/>
                </a:solidFill>
                <a:latin typeface="MTSY"/>
              </a:rPr>
              <a:t>+ </a:t>
            </a:r>
            <a:r>
              <a:rPr lang="en-US" sz="2000" i="1" dirty="0">
                <a:solidFill>
                  <a:srgbClr val="FF0000"/>
                </a:solidFill>
                <a:latin typeface="TimesTen-Italic"/>
              </a:rPr>
              <a:t>t </a:t>
            </a:r>
            <a:r>
              <a:rPr lang="en-US" sz="2000" dirty="0">
                <a:solidFill>
                  <a:srgbClr val="FF0000"/>
                </a:solidFill>
                <a:latin typeface="TimesTen-Roman"/>
              </a:rPr>
              <a:t>hours, given that it has</a:t>
            </a:r>
            <a:br>
              <a:rPr lang="en-US" sz="2000" dirty="0">
                <a:solidFill>
                  <a:srgbClr val="FF0000"/>
                </a:solidFill>
                <a:latin typeface="TimesTen-Roman"/>
              </a:rPr>
            </a:br>
            <a:r>
              <a:rPr lang="en-US" sz="2000" dirty="0">
                <a:solidFill>
                  <a:srgbClr val="FF0000"/>
                </a:solidFill>
                <a:latin typeface="TimesTen-Roman"/>
              </a:rPr>
              <a:t>survived </a:t>
            </a:r>
            <a:r>
              <a:rPr lang="en-US" sz="2000" i="1" dirty="0">
                <a:solidFill>
                  <a:srgbClr val="FF0000"/>
                </a:solidFill>
                <a:latin typeface="TimesTen-Italic"/>
              </a:rPr>
              <a:t>t </a:t>
            </a:r>
            <a:r>
              <a:rPr lang="en-US" sz="2000" dirty="0">
                <a:solidFill>
                  <a:srgbClr val="FF0000"/>
                </a:solidFill>
                <a:latin typeface="TimesTen-Roman"/>
              </a:rPr>
              <a:t>hours?</a:t>
            </a:r>
          </a:p>
          <a:p>
            <a:endParaRPr lang="en-US" sz="2000" dirty="0">
              <a:solidFill>
                <a:srgbClr val="FF0000"/>
              </a:solidFill>
              <a:latin typeface="TimesTen-Roman"/>
            </a:endParaRPr>
          </a:p>
          <a:p>
            <a:r>
              <a:rPr lang="en-US" sz="2000" dirty="0">
                <a:solidFill>
                  <a:srgbClr val="FF0000"/>
                </a:solidFill>
                <a:latin typeface="TimesTen-Roman"/>
              </a:rPr>
              <a:t> </a:t>
            </a:r>
            <a:endParaRPr lang="en-IN" sz="2000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30" y="3614526"/>
            <a:ext cx="7565440" cy="1013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394" y="5278457"/>
            <a:ext cx="5452876" cy="107789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33123" y="4624655"/>
            <a:ext cx="9187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Ten-Roman"/>
              </a:rPr>
              <a:t>is the same as the initial probability that it survives for at least </a:t>
            </a:r>
            <a:r>
              <a:rPr lang="en-US" i="1" dirty="0">
                <a:solidFill>
                  <a:srgbClr val="FF0000"/>
                </a:solidFill>
                <a:latin typeface="TimesTen-Italic"/>
              </a:rPr>
              <a:t>s </a:t>
            </a:r>
            <a:r>
              <a:rPr lang="en-US" dirty="0">
                <a:solidFill>
                  <a:srgbClr val="FF0000"/>
                </a:solidFill>
                <a:latin typeface="TimesTen-Roman"/>
              </a:rPr>
              <a:t>hours.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96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1031" y="674076"/>
            <a:ext cx="8408969" cy="255869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5995" y="3493343"/>
            <a:ext cx="102366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Ten-Roman"/>
              </a:rPr>
              <a:t>It can be shown that the exponential random variable is the only continuous random</a:t>
            </a:r>
            <a:br>
              <a:rPr lang="en-US" dirty="0">
                <a:solidFill>
                  <a:srgbClr val="000000"/>
                </a:solidFill>
                <a:latin typeface="TimesTen-Roman"/>
              </a:rPr>
            </a:br>
            <a:r>
              <a:rPr lang="en-US" dirty="0">
                <a:solidFill>
                  <a:srgbClr val="000000"/>
                </a:solidFill>
                <a:latin typeface="TimesTen-Roman"/>
              </a:rPr>
              <a:t>variable that satisfies the </a:t>
            </a:r>
            <a:r>
              <a:rPr lang="en-US" dirty="0">
                <a:solidFill>
                  <a:srgbClr val="FF0000"/>
                </a:solidFill>
                <a:latin typeface="TimesTen-Roman"/>
              </a:rPr>
              <a:t>memoryless property</a:t>
            </a:r>
            <a:r>
              <a:rPr lang="en-US" dirty="0">
                <a:solidFill>
                  <a:srgbClr val="000000"/>
                </a:solidFill>
                <a:latin typeface="TimesTen-Roman"/>
              </a:rPr>
              <a:t>.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5580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solidFill>
                  <a:srgbClr val="000000"/>
                </a:solidFill>
                <a:latin typeface="TimesNewRomanPS-BoldMT"/>
              </a:rPr>
              <a:t>Mathematical Expectation</a:t>
            </a:r>
            <a:endParaRPr lang="en-IN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21746326"/>
              </p:ext>
            </p:extLst>
          </p:nvPr>
        </p:nvGraphicFramePr>
        <p:xfrm>
          <a:off x="938119" y="2612526"/>
          <a:ext cx="9147175" cy="2495408"/>
        </p:xfrm>
        <a:graphic>
          <a:graphicData uri="http://schemas.openxmlformats.org/drawingml/2006/table">
            <a:tbl>
              <a:tblPr/>
              <a:tblGrid>
                <a:gridCol w="9147175">
                  <a:extLst>
                    <a:ext uri="{9D8B030D-6E8A-4147-A177-3AD203B41FA5}">
                      <a16:colId xmlns:a16="http://schemas.microsoft.com/office/drawing/2014/main" val="3908637442"/>
                    </a:ext>
                  </a:extLst>
                </a:gridCol>
              </a:tblGrid>
              <a:tr h="2495408"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NewRomanPS-BoldMT"/>
                        </a:rPr>
                        <a:t>Mathematical Expectation-I: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Expectation of a Continuous Function of a Single Random</a:t>
                      </a:r>
                      <a:b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</a:b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Variable.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 Properties: Mean, Variance, SD, Moments, Skewness, &amp; Kurtosis of a Distribution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Moment Generating Function, Characteristic Function; Median, Quartiles and Mode.</a:t>
                      </a:r>
                      <a:endParaRPr lang="en-US" sz="20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057993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425389" y="-1659598"/>
            <a:ext cx="1847142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824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a function of RV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2010099"/>
            <a:ext cx="10136032" cy="40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69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Ex-1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772" y="2114741"/>
            <a:ext cx="6942678" cy="42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47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43" y="2105351"/>
            <a:ext cx="9731157" cy="301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8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Ex-2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23500" y="2104073"/>
            <a:ext cx="5384800" cy="4434840"/>
          </a:xfrm>
        </p:spPr>
        <p:txBody>
          <a:bodyPr/>
          <a:lstStyle/>
          <a:p>
            <a:r>
              <a:rPr lang="en-US" dirty="0"/>
              <a:t>Find CDF and PDF of Y=</a:t>
            </a:r>
            <a:r>
              <a:rPr lang="en-US" dirty="0" err="1"/>
              <a:t>exp</a:t>
            </a:r>
            <a:r>
              <a:rPr lang="en-US" dirty="0"/>
              <a:t>(X)</a:t>
            </a:r>
          </a:p>
          <a:p>
            <a:r>
              <a:rPr lang="en-US" dirty="0"/>
              <a:t>Then compute E[Y]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45" y="1847088"/>
            <a:ext cx="6633055" cy="231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2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76200"/>
            <a:ext cx="7086600" cy="1066800"/>
          </a:xfrm>
        </p:spPr>
        <p:txBody>
          <a:bodyPr/>
          <a:lstStyle/>
          <a:p>
            <a:pPr eaLnBrk="1" hangingPunct="1"/>
            <a:r>
              <a:rPr lang="en-US" altLang="en-US" sz="3200"/>
              <a:t>Continuous Probability Distributions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76400"/>
            <a:ext cx="8229600" cy="2590800"/>
          </a:xfrm>
        </p:spPr>
        <p:txBody>
          <a:bodyPr/>
          <a:lstStyle/>
          <a:p>
            <a:pPr eaLnBrk="1" hangingPunct="1"/>
            <a:r>
              <a:rPr lang="en-US" altLang="en-US" sz="2000"/>
              <a:t>A </a:t>
            </a:r>
            <a:r>
              <a:rPr lang="en-US" altLang="en-US" sz="2000" b="1"/>
              <a:t>continuous</a:t>
            </a:r>
            <a:r>
              <a:rPr lang="en-US" altLang="en-US" sz="2000"/>
              <a:t> </a:t>
            </a:r>
            <a:r>
              <a:rPr lang="en-US" altLang="en-US" sz="2000" b="1"/>
              <a:t>random variable</a:t>
            </a:r>
            <a:r>
              <a:rPr lang="en-US" altLang="en-US" sz="2000"/>
              <a:t> can take any numerical value within some interval.</a:t>
            </a:r>
          </a:p>
          <a:p>
            <a:pPr eaLnBrk="1" hangingPunct="1"/>
            <a:r>
              <a:rPr lang="en-US" altLang="en-US" sz="2000"/>
              <a:t>A continuous distribution can be characterized by its probability density function</a:t>
            </a:r>
            <a:r>
              <a:rPr lang="en-US" altLang="en-US" sz="2000" i="1"/>
              <a:t>.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z="2000" i="1"/>
              <a:t>    For example: for an interval (a, b],  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i="1"/>
              <a:t>     </a:t>
            </a:r>
          </a:p>
          <a:p>
            <a:pPr lvl="1" eaLnBrk="1" hangingPunct="1"/>
            <a:endParaRPr lang="en-US" alt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2591589B-6B05-4592-8DF3-E5B6210C0B8C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3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9459FE-499C-49D7-81C8-E5203FF16B04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40966" name="Object 2"/>
          <p:cNvGraphicFramePr>
            <a:graphicFrameLocks noChangeAspect="1"/>
          </p:cNvGraphicFramePr>
          <p:nvPr/>
        </p:nvGraphicFramePr>
        <p:xfrm>
          <a:off x="3200400" y="3505200"/>
          <a:ext cx="3429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48728" imgH="482391" progId="Equation.3">
                  <p:embed/>
                </p:oleObj>
              </mc:Choice>
              <mc:Fallback>
                <p:oleObj name="Equation" r:id="rId2" imgW="1548728" imgH="482391" progId="Equation.3">
                  <p:embed/>
                  <p:pic>
                    <p:nvPicPr>
                      <p:cNvPr id="409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505200"/>
                        <a:ext cx="3429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981200" y="4419600"/>
            <a:ext cx="8382000" cy="99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12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onstantia"/>
              </a:rPr>
              <a:t>The function f (x) is called the probability density function of  X. Every </a:t>
            </a:r>
            <a:r>
              <a:rPr lang="en-US" sz="2000" dirty="0" err="1">
                <a:solidFill>
                  <a:prstClr val="black"/>
                </a:solidFill>
                <a:latin typeface="Constantia"/>
              </a:rPr>
              <a:t>p.d.f</a:t>
            </a:r>
            <a:r>
              <a:rPr lang="en-US" sz="2000" dirty="0">
                <a:solidFill>
                  <a:prstClr val="black"/>
                </a:solidFill>
                <a:latin typeface="Constantia"/>
              </a:rPr>
              <a:t>.  </a:t>
            </a:r>
            <a:r>
              <a:rPr lang="en-US" dirty="0">
                <a:solidFill>
                  <a:prstClr val="black"/>
                </a:solidFill>
                <a:latin typeface="Constantia"/>
              </a:rPr>
              <a:t>f (</a:t>
            </a:r>
            <a:r>
              <a:rPr lang="en-US" i="1" dirty="0">
                <a:solidFill>
                  <a:prstClr val="black"/>
                </a:solidFill>
                <a:latin typeface="Constantia"/>
              </a:rPr>
              <a:t>x</a:t>
            </a:r>
            <a:r>
              <a:rPr lang="en-US" dirty="0">
                <a:solidFill>
                  <a:prstClr val="black"/>
                </a:solidFill>
                <a:latin typeface="Constantia"/>
              </a:rPr>
              <a:t>) </a:t>
            </a:r>
            <a:r>
              <a:rPr lang="en-US" sz="2000" dirty="0">
                <a:solidFill>
                  <a:prstClr val="black"/>
                </a:solidFill>
                <a:latin typeface="Constantia"/>
              </a:rPr>
              <a:t>must satisfy     </a:t>
            </a:r>
          </a:p>
          <a:p>
            <a:pPr marL="640080" lvl="1" indent="-246888">
              <a:spcBef>
                <a:spcPct val="20000"/>
              </a:spcBef>
              <a:buClr>
                <a:srgbClr val="0F6FC6"/>
              </a:buClr>
              <a:buSzPct val="110000"/>
              <a:buFont typeface="Wingdings 2"/>
              <a:buChar char=""/>
              <a:defRPr/>
            </a:pPr>
            <a:endParaRPr lang="en-US" sz="2400" dirty="0">
              <a:solidFill>
                <a:prstClr val="black"/>
              </a:solidFill>
              <a:latin typeface="Constantia"/>
            </a:endParaRP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3200400" y="5257800"/>
          <a:ext cx="567213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98700" imgH="469900" progId="Equation.3">
                  <p:embed/>
                </p:oleObj>
              </mc:Choice>
              <mc:Fallback>
                <p:oleObj name="Equation" r:id="rId4" imgW="2298700" imgH="469900" progId="Equation.3">
                  <p:embed/>
                  <p:pic>
                    <p:nvPicPr>
                      <p:cNvPr id="4096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257800"/>
                        <a:ext cx="5672138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3120480" y="2129760"/>
              <a:ext cx="8029440" cy="4426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12560" y="2117880"/>
                <a:ext cx="8052480" cy="445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713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87326"/>
            <a:ext cx="8382000" cy="955675"/>
          </a:xfrm>
        </p:spPr>
        <p:txBody>
          <a:bodyPr/>
          <a:lstStyle/>
          <a:p>
            <a:pPr eaLnBrk="1" hangingPunct="1"/>
            <a:r>
              <a:rPr lang="en-US" altLang="en-US" sz="3200"/>
              <a:t>Continuous Probability Distributions</a:t>
            </a:r>
          </a:p>
        </p:txBody>
      </p:sp>
      <p:sp>
        <p:nvSpPr>
          <p:cNvPr id="41987" name="Text Placeholder 6"/>
          <p:cNvSpPr>
            <a:spLocks noGrp="1"/>
          </p:cNvSpPr>
          <p:nvPr>
            <p:ph type="body" sz="half" idx="1"/>
          </p:nvPr>
        </p:nvSpPr>
        <p:spPr>
          <a:xfrm>
            <a:off x="1828801" y="1219200"/>
            <a:ext cx="4094163" cy="38100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There are an infinite number of possible outcomes </a:t>
            </a:r>
          </a:p>
          <a:p>
            <a:pPr lvl="1" eaLnBrk="1" hangingPunct="1"/>
            <a:r>
              <a:rPr lang="en-US" altLang="en-US" dirty="0"/>
              <a:t>P(</a:t>
            </a:r>
            <a:r>
              <a:rPr lang="en-US" altLang="en-US" i="1" dirty="0"/>
              <a:t>x</a:t>
            </a:r>
            <a:r>
              <a:rPr lang="en-US" altLang="en-US" dirty="0"/>
              <a:t>) = 0</a:t>
            </a:r>
          </a:p>
          <a:p>
            <a:pPr lvl="1" eaLnBrk="1" hangingPunct="1"/>
            <a:r>
              <a:rPr lang="en-US" altLang="en-US" dirty="0"/>
              <a:t>Instead, find P(a&lt;</a:t>
            </a:r>
            <a:r>
              <a:rPr lang="en-US" altLang="en-US" i="1" dirty="0" err="1"/>
              <a:t>x</a:t>
            </a:r>
            <a:r>
              <a:rPr lang="en-US" altLang="en-US" dirty="0" err="1"/>
              <a:t>≤b</a:t>
            </a:r>
            <a:r>
              <a:rPr lang="en-US" altLang="en-US" dirty="0"/>
              <a:t>)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en-US" sz="2000" dirty="0"/>
          </a:p>
        </p:txBody>
      </p:sp>
      <p:sp>
        <p:nvSpPr>
          <p:cNvPr id="41988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0566400" y="6382477"/>
            <a:ext cx="10160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121F00EE-E614-47FF-AFB1-5B95D5150549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4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pic>
        <p:nvPicPr>
          <p:cNvPr id="419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263650"/>
            <a:ext cx="3581400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99A4B1-08BA-43CC-8FD1-6D86787E4662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863726" y="4419600"/>
            <a:ext cx="7889875" cy="1219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95000"/>
              <a:buFont typeface="Wingdings 2"/>
              <a:buChar char=""/>
              <a:defRPr/>
            </a:pPr>
            <a:r>
              <a:rPr lang="en-US" sz="2000" dirty="0">
                <a:solidFill>
                  <a:prstClr val="black"/>
                </a:solidFill>
                <a:latin typeface="Constantia"/>
              </a:rPr>
              <a:t>If a random variable X has a continuous distribution for which the </a:t>
            </a:r>
            <a:r>
              <a:rPr lang="en-US" sz="2000" dirty="0" err="1">
                <a:solidFill>
                  <a:prstClr val="black"/>
                </a:solidFill>
                <a:latin typeface="Constantia"/>
              </a:rPr>
              <a:t>p.d.f</a:t>
            </a:r>
            <a:r>
              <a:rPr lang="en-US" sz="2000" dirty="0">
                <a:solidFill>
                  <a:prstClr val="black"/>
                </a:solidFill>
                <a:latin typeface="Constantia"/>
              </a:rPr>
              <a:t>. is f(x), then the expectation E(X) and variance </a:t>
            </a:r>
            <a:r>
              <a:rPr lang="en-US" sz="2000" dirty="0" err="1">
                <a:solidFill>
                  <a:prstClr val="black"/>
                </a:solidFill>
                <a:latin typeface="Constantia"/>
              </a:rPr>
              <a:t>Var</a:t>
            </a:r>
            <a:r>
              <a:rPr lang="en-US" sz="2000" dirty="0">
                <a:solidFill>
                  <a:prstClr val="black"/>
                </a:solidFill>
                <a:latin typeface="Constantia"/>
              </a:rPr>
              <a:t>(X) are defined as follows:</a:t>
            </a:r>
          </a:p>
          <a:p>
            <a:pPr marL="274320" indent="-274320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600" dirty="0">
              <a:solidFill>
                <a:prstClr val="black"/>
              </a:solidFill>
              <a:latin typeface="Constantia"/>
            </a:endParaRPr>
          </a:p>
        </p:txBody>
      </p:sp>
      <p:graphicFrame>
        <p:nvGraphicFramePr>
          <p:cNvPr id="4199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01306"/>
              </p:ext>
            </p:extLst>
          </p:nvPr>
        </p:nvGraphicFramePr>
        <p:xfrm>
          <a:off x="2514600" y="5423263"/>
          <a:ext cx="65532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71800" imgH="469900" progId="Equation.3">
                  <p:embed/>
                </p:oleObj>
              </mc:Choice>
              <mc:Fallback>
                <p:oleObj name="Equation" r:id="rId3" imgW="2971800" imgH="469900" progId="Equation.3">
                  <p:embed/>
                  <p:pic>
                    <p:nvPicPr>
                      <p:cNvPr id="4199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423263"/>
                        <a:ext cx="65532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464200" y="1692720"/>
              <a:ext cx="8957520" cy="4579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6640" y="1688040"/>
                <a:ext cx="8970840" cy="45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2280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1"/>
            <a:ext cx="8229600" cy="1046163"/>
          </a:xfrm>
        </p:spPr>
        <p:txBody>
          <a:bodyPr/>
          <a:lstStyle/>
          <a:p>
            <a:pPr eaLnBrk="1" hangingPunct="1"/>
            <a:r>
              <a:rPr lang="en-US" altLang="en-US" sz="3200"/>
              <a:t>The Uniform Distribution on an Interval</a:t>
            </a:r>
          </a:p>
        </p:txBody>
      </p:sp>
      <p:sp>
        <p:nvSpPr>
          <p:cNvPr id="43011" name="Text Placeholder 5"/>
          <p:cNvSpPr>
            <a:spLocks noGrp="1"/>
          </p:cNvSpPr>
          <p:nvPr>
            <p:ph type="body" sz="half" idx="1"/>
          </p:nvPr>
        </p:nvSpPr>
        <p:spPr>
          <a:xfrm>
            <a:off x="1752600" y="1752600"/>
            <a:ext cx="4724400" cy="44196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endParaRPr lang="en-US" altLang="en-US" sz="28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baseline="300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baseline="300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baseline="30000"/>
          </a:p>
          <a:p>
            <a:pPr eaLnBrk="1" hangingPunct="1"/>
            <a:r>
              <a:rPr lang="en-US" altLang="en-US" sz="2400"/>
              <a:t>For two values </a:t>
            </a:r>
            <a:r>
              <a:rPr lang="en-US" altLang="en-US" sz="2400" i="1"/>
              <a:t>a </a:t>
            </a:r>
            <a:r>
              <a:rPr lang="en-US" altLang="en-US" sz="2400"/>
              <a:t>and </a:t>
            </a:r>
            <a:r>
              <a:rPr lang="en-US" altLang="en-US" sz="2400" i="1"/>
              <a:t>b</a:t>
            </a:r>
          </a:p>
          <a:p>
            <a:pPr eaLnBrk="1" hangingPunct="1"/>
            <a:endParaRPr lang="en-US" altLang="en-US" sz="2800" i="1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 sz="2800" i="1"/>
          </a:p>
          <a:p>
            <a:pPr eaLnBrk="1" hangingPunct="1"/>
            <a:r>
              <a:rPr lang="en-US" altLang="en-US" sz="2400" i="1"/>
              <a:t>Mean and Variance</a:t>
            </a:r>
          </a:p>
        </p:txBody>
      </p:sp>
      <p:sp>
        <p:nvSpPr>
          <p:cNvPr id="43012" name="Slide Number Placeholder 1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A2ABB178-F41E-415B-B3BC-D9425BF9190D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5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3013" name="Object 2"/>
          <p:cNvGraphicFramePr>
            <a:graphicFrameLocks noChangeAspect="1"/>
          </p:cNvGraphicFramePr>
          <p:nvPr/>
        </p:nvGraphicFramePr>
        <p:xfrm>
          <a:off x="2039938" y="3810001"/>
          <a:ext cx="4970462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22500" imgH="393700" progId="Equation.3">
                  <p:embed/>
                </p:oleObj>
              </mc:Choice>
              <mc:Fallback>
                <p:oleObj name="Equation" r:id="rId2" imgW="2222500" imgH="393700" progId="Equation.3">
                  <p:embed/>
                  <p:pic>
                    <p:nvPicPr>
                      <p:cNvPr id="4301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938" y="3810001"/>
                        <a:ext cx="4970462" cy="8810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1219200"/>
            <a:ext cx="356870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59DB8DC-B653-4499-B56C-91A3DBEAD6A2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43016" name="Object 8"/>
          <p:cNvGraphicFramePr>
            <a:graphicFrameLocks noChangeAspect="1"/>
          </p:cNvGraphicFramePr>
          <p:nvPr/>
        </p:nvGraphicFramePr>
        <p:xfrm>
          <a:off x="1724026" y="1447800"/>
          <a:ext cx="391477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52600" imgH="660400" progId="Equation.3">
                  <p:embed/>
                </p:oleObj>
              </mc:Choice>
              <mc:Fallback>
                <p:oleObj name="Equation" r:id="rId5" imgW="1752600" imgH="660400" progId="Equation.3">
                  <p:embed/>
                  <p:pic>
                    <p:nvPicPr>
                      <p:cNvPr id="4301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026" y="1447800"/>
                        <a:ext cx="3914775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7" name="Object 3"/>
          <p:cNvGraphicFramePr>
            <a:graphicFrameLocks noChangeAspect="1"/>
          </p:cNvGraphicFramePr>
          <p:nvPr/>
        </p:nvGraphicFramePr>
        <p:xfrm>
          <a:off x="4876801" y="4800601"/>
          <a:ext cx="4314825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25700" imgH="838200" progId="Equation.3">
                  <p:embed/>
                </p:oleObj>
              </mc:Choice>
              <mc:Fallback>
                <p:oleObj name="Equation" r:id="rId7" imgW="2425700" imgH="838200" progId="Equation.3">
                  <p:embed/>
                  <p:pic>
                    <p:nvPicPr>
                      <p:cNvPr id="430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1" y="4800601"/>
                        <a:ext cx="4314825" cy="159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832320" y="651240"/>
              <a:ext cx="11008440" cy="5747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0440" y="638280"/>
                <a:ext cx="11031480" cy="57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166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7696200" cy="838200"/>
          </a:xfrm>
        </p:spPr>
        <p:txBody>
          <a:bodyPr/>
          <a:lstStyle/>
          <a:p>
            <a:pPr eaLnBrk="1" hangingPunct="1"/>
            <a:r>
              <a:rPr lang="en-US" altLang="en-US" sz="3200"/>
              <a:t>The Normal Distribution</a:t>
            </a:r>
          </a:p>
        </p:txBody>
      </p:sp>
      <p:sp>
        <p:nvSpPr>
          <p:cNvPr id="44035" name="Content Placeholder 10"/>
          <p:cNvSpPr>
            <a:spLocks noGrp="1"/>
          </p:cNvSpPr>
          <p:nvPr>
            <p:ph sz="half" idx="1"/>
          </p:nvPr>
        </p:nvSpPr>
        <p:spPr>
          <a:xfrm>
            <a:off x="1981200" y="1295400"/>
            <a:ext cx="7239000" cy="1752600"/>
          </a:xfrm>
        </p:spPr>
        <p:txBody>
          <a:bodyPr/>
          <a:lstStyle/>
          <a:p>
            <a:pPr eaLnBrk="1" hangingPunct="1"/>
            <a:r>
              <a:rPr lang="en-US" altLang="en-US" sz="2400"/>
              <a:t>The probability density function </a:t>
            </a:r>
            <a:r>
              <a:rPr lang="en-US" altLang="en-US" sz="2400" i="1"/>
              <a:t>f(x):</a:t>
            </a:r>
          </a:p>
          <a:p>
            <a:pPr eaLnBrk="1" hangingPunct="1"/>
            <a:endParaRPr lang="en-US" altLang="en-US" sz="2400" i="1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i="1"/>
          </a:p>
          <a:p>
            <a:pPr lvl="4" eaLnBrk="1" hangingPunct="1">
              <a:buFont typeface="Wingdings" panose="05000000000000000000" pitchFamily="2" charset="2"/>
              <a:buNone/>
            </a:pPr>
            <a:r>
              <a:rPr lang="en-US" altLang="en-US" sz="2000" i="1"/>
              <a:t>µ = </a:t>
            </a:r>
            <a:r>
              <a:rPr lang="en-US" altLang="en-US" sz="2000"/>
              <a:t>the mean of </a:t>
            </a:r>
            <a:r>
              <a:rPr lang="en-US" altLang="en-US" sz="2000" i="1"/>
              <a:t>x, </a:t>
            </a:r>
            <a:r>
              <a:rPr lang="en-US" altLang="en-US" sz="2000" b="1">
                <a:sym typeface="Euclid Symbol" pitchFamily="18" charset="2"/>
              </a:rPr>
              <a:t></a:t>
            </a:r>
            <a:r>
              <a:rPr lang="en-US" altLang="en-US" sz="2000">
                <a:sym typeface="Euclid Symbol" pitchFamily="18" charset="2"/>
              </a:rPr>
              <a:t> = the standard deviation of </a:t>
            </a:r>
            <a:r>
              <a:rPr lang="en-US" altLang="en-US" sz="2000" i="1">
                <a:sym typeface="Euclid Symbol" pitchFamily="18" charset="2"/>
              </a:rPr>
              <a:t>x</a:t>
            </a:r>
            <a:endParaRPr lang="en-US" altLang="en-US" sz="2000">
              <a:sym typeface="Euclid Symbol" pitchFamily="18" charset="2"/>
            </a:endParaRPr>
          </a:p>
        </p:txBody>
      </p:sp>
      <p:sp>
        <p:nvSpPr>
          <p:cNvPr id="4403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38427E22-4819-4924-9117-E4D0F759FECE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6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4037" name="Object 3"/>
          <p:cNvGraphicFramePr>
            <a:graphicFrameLocks noChangeAspect="1"/>
          </p:cNvGraphicFramePr>
          <p:nvPr/>
        </p:nvGraphicFramePr>
        <p:xfrm>
          <a:off x="3255964" y="1739901"/>
          <a:ext cx="267652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58310" imgH="482391" progId="Equation.3">
                  <p:embed/>
                </p:oleObj>
              </mc:Choice>
              <mc:Fallback>
                <p:oleObj name="Equation" r:id="rId3" imgW="1358310" imgH="482391" progId="Equation.3">
                  <p:embed/>
                  <p:pic>
                    <p:nvPicPr>
                      <p:cNvPr id="4403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964" y="1739901"/>
                        <a:ext cx="2676525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24DC2B6-385F-4C63-B251-F660F1A2670E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4403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430642"/>
              </p:ext>
            </p:extLst>
          </p:nvPr>
        </p:nvGraphicFramePr>
        <p:xfrm>
          <a:off x="1981200" y="4298951"/>
          <a:ext cx="8370888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111500" imgH="736600" progId="Equation.3">
                  <p:embed/>
                </p:oleObj>
              </mc:Choice>
              <mc:Fallback>
                <p:oleObj name="Equation" r:id="rId5" imgW="3111500" imgH="736600" progId="Equation.3">
                  <p:embed/>
                  <p:pic>
                    <p:nvPicPr>
                      <p:cNvPr id="4403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298951"/>
                        <a:ext cx="8370888" cy="19812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02320" y="505800"/>
              <a:ext cx="11678400" cy="6352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0080" y="491760"/>
                <a:ext cx="11705760" cy="63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9071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36319" y="926851"/>
            <a:ext cx="1054608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/>
              <a:t>Example 4: Say a toy car goes an average of 3,000 yards between recharges, with a standard deviation of 50 yards (i.e., µ = 3,000 and </a:t>
            </a:r>
            <a:r>
              <a:rPr lang="en-US" altLang="en-US" sz="3200" dirty="0">
                <a:sym typeface="Euclid Symbol" pitchFamily="18" charset="2"/>
              </a:rPr>
              <a:t> = 50)</a:t>
            </a:r>
            <a:r>
              <a:rPr lang="en-US" altLang="en-US" sz="3200" dirty="0"/>
              <a:t> . </a:t>
            </a:r>
          </a:p>
          <a:p>
            <a:r>
              <a:rPr lang="en-US" altLang="en-US" sz="3200" dirty="0"/>
              <a:t>    What is the probability that the car will go more than 3,100 yards without recharging?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553680" y="329760"/>
              <a:ext cx="11640600" cy="6528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160" y="314280"/>
                <a:ext cx="11665440" cy="655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8857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7696200" cy="838200"/>
          </a:xfrm>
        </p:spPr>
        <p:txBody>
          <a:bodyPr/>
          <a:lstStyle/>
          <a:p>
            <a:pPr eaLnBrk="1" hangingPunct="1"/>
            <a:r>
              <a:rPr lang="en-US" altLang="en-US" sz="3200"/>
              <a:t>The Normal Distribution (Cont.)</a:t>
            </a:r>
          </a:p>
        </p:txBody>
      </p:sp>
      <p:sp>
        <p:nvSpPr>
          <p:cNvPr id="46083" name="Content Placeholder 10"/>
          <p:cNvSpPr>
            <a:spLocks noGrp="1"/>
          </p:cNvSpPr>
          <p:nvPr>
            <p:ph sz="half" idx="1"/>
          </p:nvPr>
        </p:nvSpPr>
        <p:spPr>
          <a:xfrm>
            <a:off x="1981200" y="1524000"/>
            <a:ext cx="7239000" cy="17526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endParaRPr lang="en-US" altLang="en-US" sz="2400" i="1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i="1"/>
          </a:p>
        </p:txBody>
      </p:sp>
      <p:sp>
        <p:nvSpPr>
          <p:cNvPr id="4608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B4742621-8410-40C8-810E-D44A9FD21D3F}" type="slidenum">
              <a:rPr lang="en-US" altLang="en-US" sz="1200">
                <a:solidFill>
                  <a:srgbClr val="045C75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8</a:t>
            </a:fld>
            <a:endParaRPr lang="en-US" altLang="en-US" sz="1200">
              <a:solidFill>
                <a:srgbClr val="045C75"/>
              </a:solidFill>
              <a:latin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4C0174-A96C-468F-A16F-25F264C8E98C}" type="datetime1">
              <a:rPr lang="en-US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pic>
        <p:nvPicPr>
          <p:cNvPr id="4608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16026"/>
            <a:ext cx="28194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08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700977"/>
              </p:ext>
            </p:extLst>
          </p:nvPr>
        </p:nvGraphicFramePr>
        <p:xfrm>
          <a:off x="5829300" y="1598612"/>
          <a:ext cx="106680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09336" imgH="393529" progId="Equation.3">
                  <p:embed/>
                </p:oleObj>
              </mc:Choice>
              <mc:Fallback>
                <p:oleObj name="Equation" r:id="rId4" imgW="609336" imgH="393529" progId="Equation.3">
                  <p:embed/>
                  <p:pic>
                    <p:nvPicPr>
                      <p:cNvPr id="4608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9300" y="1598612"/>
                        <a:ext cx="1066800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8" name="Content Placeholder 12"/>
          <p:cNvSpPr>
            <a:spLocks noGrp="1"/>
          </p:cNvSpPr>
          <p:nvPr>
            <p:ph sz="half" idx="2"/>
          </p:nvPr>
        </p:nvSpPr>
        <p:spPr>
          <a:xfrm>
            <a:off x="1676400" y="1447800"/>
            <a:ext cx="8153400" cy="1295400"/>
          </a:xfrm>
        </p:spPr>
        <p:txBody>
          <a:bodyPr/>
          <a:lstStyle/>
          <a:p>
            <a:pPr eaLnBrk="1" hangingPunct="1"/>
            <a:endParaRPr lang="en-US" altLang="en-US" sz="2000" dirty="0"/>
          </a:p>
        </p:txBody>
      </p:sp>
      <p:graphicFrame>
        <p:nvGraphicFramePr>
          <p:cNvPr id="4608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484655"/>
              </p:ext>
            </p:extLst>
          </p:nvPr>
        </p:nvGraphicFramePr>
        <p:xfrm>
          <a:off x="2841172" y="2913022"/>
          <a:ext cx="5976256" cy="2024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6000" imgH="1092200" progId="Equation.3">
                  <p:embed/>
                </p:oleObj>
              </mc:Choice>
              <mc:Fallback>
                <p:oleObj name="Equation" r:id="rId6" imgW="2286000" imgH="1092200" progId="Equation.3">
                  <p:embed/>
                  <p:pic>
                    <p:nvPicPr>
                      <p:cNvPr id="4608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172" y="2913022"/>
                        <a:ext cx="5976256" cy="2024102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765720" y="1106640"/>
              <a:ext cx="11306160" cy="5646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1320" y="1096560"/>
                <a:ext cx="11329920" cy="56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5033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221AFC-FFCF-4ABD-96EC-D227A25EC74E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9/21/2024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89D142-B074-4FF3-8E66-A6C18B7427A9}" type="slidenum">
              <a:rPr lang="en-US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58" y="222865"/>
            <a:ext cx="11135283" cy="39146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04560" y="347040"/>
              <a:ext cx="11760480" cy="6353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200" y="333360"/>
                <a:ext cx="11784960" cy="637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81890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537</Words>
  <Application>Microsoft Office PowerPoint</Application>
  <PresentationFormat>Widescreen</PresentationFormat>
  <Paragraphs>122</Paragraphs>
  <Slides>26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Office Theme</vt:lpstr>
      <vt:lpstr>Flow</vt:lpstr>
      <vt:lpstr>1_Flow</vt:lpstr>
      <vt:lpstr>Continuous RV</vt:lpstr>
      <vt:lpstr>Outline</vt:lpstr>
      <vt:lpstr>Continuous Probability Distributions</vt:lpstr>
      <vt:lpstr>Continuous Probability Distributions</vt:lpstr>
      <vt:lpstr>The Uniform Distribution on an Interval</vt:lpstr>
      <vt:lpstr>The Normal Distribution</vt:lpstr>
      <vt:lpstr>PowerPoint Presentation</vt:lpstr>
      <vt:lpstr>The Normal Distribution (Cont.)</vt:lpstr>
      <vt:lpstr>PowerPoint Presentation</vt:lpstr>
      <vt:lpstr>PowerPoint Presentation</vt:lpstr>
      <vt:lpstr>Standard Normal RV</vt:lpstr>
      <vt:lpstr>PowerPoint Presentation</vt:lpstr>
      <vt:lpstr>PowerPoint Presentation</vt:lpstr>
      <vt:lpstr>PowerPoint Presentation</vt:lpstr>
      <vt:lpstr>PowerPoint Presentation</vt:lpstr>
      <vt:lpstr>The Exponential Distribution</vt:lpstr>
      <vt:lpstr>The Exponential Distribution (Example 5)</vt:lpstr>
      <vt:lpstr>PowerPoint Presentation</vt:lpstr>
      <vt:lpstr>PowerPoint Presentation</vt:lpstr>
      <vt:lpstr>Memoryless Property of Exponential RV</vt:lpstr>
      <vt:lpstr>PowerPoint Presentation</vt:lpstr>
      <vt:lpstr>Mathematical Expectation</vt:lpstr>
      <vt:lpstr>Mean of a function of RV</vt:lpstr>
      <vt:lpstr>Ex-1</vt:lpstr>
      <vt:lpstr>PowerPoint Presentation</vt:lpstr>
      <vt:lpstr>Ex-2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RV</dc:title>
  <dc:creator>IIITB</dc:creator>
  <cp:lastModifiedBy>R203</cp:lastModifiedBy>
  <cp:revision>18</cp:revision>
  <dcterms:created xsi:type="dcterms:W3CDTF">2024-08-20T04:02:18Z</dcterms:created>
  <dcterms:modified xsi:type="dcterms:W3CDTF">2024-09-21T19:39:06Z</dcterms:modified>
</cp:coreProperties>
</file>